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9"/>
  </p:notesMasterIdLst>
  <p:sldIdLst>
    <p:sldId id="261" r:id="rId5"/>
    <p:sldId id="274" r:id="rId6"/>
    <p:sldId id="275" r:id="rId7"/>
    <p:sldId id="280" r:id="rId8"/>
    <p:sldId id="282" r:id="rId9"/>
    <p:sldId id="285" r:id="rId10"/>
    <p:sldId id="283" r:id="rId11"/>
    <p:sldId id="284" r:id="rId12"/>
    <p:sldId id="279" r:id="rId13"/>
    <p:sldId id="278" r:id="rId14"/>
    <p:sldId id="276" r:id="rId15"/>
    <p:sldId id="277" r:id="rId16"/>
    <p:sldId id="281" r:id="rId17"/>
    <p:sldId id="262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18EA1E2-3492-C346-8D73-57CE55C6FFA6}" v="2686" dt="2022-04-06T00:12:02.005"/>
    <p1510:client id="{C33E72A1-4931-2640-8511-4FE5B1E2CB83}" v="51" dt="2022-04-03T21:07:16.06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60" d="100"/>
          <a:sy n="60" d="100"/>
        </p:scale>
        <p:origin x="1116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eelansh Gulati" userId="4d193722-e4ad-40de-8704-080ab8f61686" providerId="ADAL" clId="{318EA1E2-3492-C346-8D73-57CE55C6FFA6}"/>
    <pc:docChg chg="undo custSel addSld delSld modSld">
      <pc:chgData name="Neelansh Gulati" userId="4d193722-e4ad-40de-8704-080ab8f61686" providerId="ADAL" clId="{318EA1E2-3492-C346-8D73-57CE55C6FFA6}" dt="2022-04-06T00:12:02.006" v="3531" actId="20577"/>
      <pc:docMkLst>
        <pc:docMk/>
      </pc:docMkLst>
      <pc:sldChg chg="del">
        <pc:chgData name="Neelansh Gulati" userId="4d193722-e4ad-40de-8704-080ab8f61686" providerId="ADAL" clId="{318EA1E2-3492-C346-8D73-57CE55C6FFA6}" dt="2022-04-03T18:59:59.494" v="111" actId="2696"/>
        <pc:sldMkLst>
          <pc:docMk/>
          <pc:sldMk cId="1963414718" sldId="256"/>
        </pc:sldMkLst>
      </pc:sldChg>
      <pc:sldChg chg="addSp delSp modSp add mod setBg delDesignElem">
        <pc:chgData name="Neelansh Gulati" userId="4d193722-e4ad-40de-8704-080ab8f61686" providerId="ADAL" clId="{318EA1E2-3492-C346-8D73-57CE55C6FFA6}" dt="2022-04-06T00:10:25.523" v="3524" actId="20577"/>
        <pc:sldMkLst>
          <pc:docMk/>
          <pc:sldMk cId="4074028947" sldId="261"/>
        </pc:sldMkLst>
        <pc:spChg chg="mod">
          <ac:chgData name="Neelansh Gulati" userId="4d193722-e4ad-40de-8704-080ab8f61686" providerId="ADAL" clId="{318EA1E2-3492-C346-8D73-57CE55C6FFA6}" dt="2022-04-05T20:08:20.739" v="3275" actId="26606"/>
          <ac:spMkLst>
            <pc:docMk/>
            <pc:sldMk cId="4074028947" sldId="261"/>
            <ac:spMk id="2" creationId="{D888875B-8E3C-154C-8294-205F2E655210}"/>
          </ac:spMkLst>
        </pc:spChg>
        <pc:spChg chg="add del mod">
          <ac:chgData name="Neelansh Gulati" userId="4d193722-e4ad-40de-8704-080ab8f61686" providerId="ADAL" clId="{318EA1E2-3492-C346-8D73-57CE55C6FFA6}" dt="2022-04-05T20:08:33.038" v="3277" actId="767"/>
          <ac:spMkLst>
            <pc:docMk/>
            <pc:sldMk cId="4074028947" sldId="261"/>
            <ac:spMk id="3" creationId="{4FC4C4B5-48CD-4F4D-BB9D-9C215CB76C18}"/>
          </ac:spMkLst>
        </pc:spChg>
        <pc:spChg chg="add del mod">
          <ac:chgData name="Neelansh Gulati" userId="4d193722-e4ad-40de-8704-080ab8f61686" providerId="ADAL" clId="{318EA1E2-3492-C346-8D73-57CE55C6FFA6}" dt="2022-04-03T18:59:30.125" v="72"/>
          <ac:spMkLst>
            <pc:docMk/>
            <pc:sldMk cId="4074028947" sldId="261"/>
            <ac:spMk id="3" creationId="{E2B285F6-4D3D-D344-A5D5-2258378535DC}"/>
          </ac:spMkLst>
        </pc:spChg>
        <pc:spChg chg="del">
          <ac:chgData name="Neelansh Gulati" userId="4d193722-e4ad-40de-8704-080ab8f61686" providerId="ADAL" clId="{318EA1E2-3492-C346-8D73-57CE55C6FFA6}" dt="2022-04-03T18:58:49.273" v="1"/>
          <ac:spMkLst>
            <pc:docMk/>
            <pc:sldMk cId="4074028947" sldId="261"/>
            <ac:spMk id="58" creationId="{2E442304-DDBD-4F7B-8017-36BCC863FB40}"/>
          </ac:spMkLst>
        </pc:spChg>
        <pc:spChg chg="del">
          <ac:chgData name="Neelansh Gulati" userId="4d193722-e4ad-40de-8704-080ab8f61686" providerId="ADAL" clId="{318EA1E2-3492-C346-8D73-57CE55C6FFA6}" dt="2022-04-03T18:58:49.273" v="1"/>
          <ac:spMkLst>
            <pc:docMk/>
            <pc:sldMk cId="4074028947" sldId="261"/>
            <ac:spMk id="59" creationId="{5E107275-3853-46FD-A241-DE4355A42675}"/>
          </ac:spMkLst>
        </pc:spChg>
        <pc:spChg chg="add">
          <ac:chgData name="Neelansh Gulati" userId="4d193722-e4ad-40de-8704-080ab8f61686" providerId="ADAL" clId="{318EA1E2-3492-C346-8D73-57CE55C6FFA6}" dt="2022-04-05T20:08:20.739" v="3275" actId="26606"/>
          <ac:spMkLst>
            <pc:docMk/>
            <pc:sldMk cId="4074028947" sldId="261"/>
            <ac:spMk id="65" creationId="{DCC231C8-C761-4B31-9B1C-C6D19248C6B3}"/>
          </ac:spMkLst>
        </pc:spChg>
        <pc:graphicFrameChg chg="mod modGraphic">
          <ac:chgData name="Neelansh Gulati" userId="4d193722-e4ad-40de-8704-080ab8f61686" providerId="ADAL" clId="{318EA1E2-3492-C346-8D73-57CE55C6FFA6}" dt="2022-04-06T00:10:25.523" v="3524" actId="20577"/>
          <ac:graphicFrameMkLst>
            <pc:docMk/>
            <pc:sldMk cId="4074028947" sldId="261"/>
            <ac:graphicFrameMk id="60" creationId="{EB2B355E-6484-AEA4-A0A5-69D5D9534B9B}"/>
          </ac:graphicFrameMkLst>
        </pc:graphicFrameChg>
      </pc:sldChg>
      <pc:sldChg chg="addSp delSp modSp add mod setBg delDesignElem">
        <pc:chgData name="Neelansh Gulati" userId="4d193722-e4ad-40de-8704-080ab8f61686" providerId="ADAL" clId="{318EA1E2-3492-C346-8D73-57CE55C6FFA6}" dt="2022-04-03T19:15:02.947" v="562" actId="207"/>
        <pc:sldMkLst>
          <pc:docMk/>
          <pc:sldMk cId="1587461933" sldId="262"/>
        </pc:sldMkLst>
        <pc:spChg chg="mod">
          <ac:chgData name="Neelansh Gulati" userId="4d193722-e4ad-40de-8704-080ab8f61686" providerId="ADAL" clId="{318EA1E2-3492-C346-8D73-57CE55C6FFA6}" dt="2022-04-03T19:15:02.947" v="562" actId="207"/>
          <ac:spMkLst>
            <pc:docMk/>
            <pc:sldMk cId="1587461933" sldId="262"/>
            <ac:spMk id="7" creationId="{6B574315-21D8-4F42-A54A-0212F76E2B44}"/>
          </ac:spMkLst>
        </pc:spChg>
        <pc:spChg chg="del">
          <ac:chgData name="Neelansh Gulati" userId="4d193722-e4ad-40de-8704-080ab8f61686" providerId="ADAL" clId="{318EA1E2-3492-C346-8D73-57CE55C6FFA6}" dt="2022-04-03T19:14:36.216" v="557"/>
          <ac:spMkLst>
            <pc:docMk/>
            <pc:sldMk cId="1587461933" sldId="262"/>
            <ac:spMk id="12" creationId="{50D1D739-EDC4-4BE6-A073-9B157E1F9069}"/>
          </ac:spMkLst>
        </pc:spChg>
        <pc:spChg chg="add">
          <ac:chgData name="Neelansh Gulati" userId="4d193722-e4ad-40de-8704-080ab8f61686" providerId="ADAL" clId="{318EA1E2-3492-C346-8D73-57CE55C6FFA6}" dt="2022-04-03T19:14:49.246" v="560" actId="26606"/>
          <ac:spMkLst>
            <pc:docMk/>
            <pc:sldMk cId="1587461933" sldId="262"/>
            <ac:spMk id="13" creationId="{C1DD1A8A-57D5-4A81-AD04-532B043C5611}"/>
          </ac:spMkLst>
        </pc:spChg>
        <pc:spChg chg="del">
          <ac:chgData name="Neelansh Gulati" userId="4d193722-e4ad-40de-8704-080ab8f61686" providerId="ADAL" clId="{318EA1E2-3492-C346-8D73-57CE55C6FFA6}" dt="2022-04-03T19:14:36.216" v="557"/>
          <ac:spMkLst>
            <pc:docMk/>
            <pc:sldMk cId="1587461933" sldId="262"/>
            <ac:spMk id="14" creationId="{6CDD35A4-E546-4AF3-A8B9-AC24C5C9FA70}"/>
          </ac:spMkLst>
        </pc:spChg>
        <pc:spChg chg="add">
          <ac:chgData name="Neelansh Gulati" userId="4d193722-e4ad-40de-8704-080ab8f61686" providerId="ADAL" clId="{318EA1E2-3492-C346-8D73-57CE55C6FFA6}" dt="2022-04-03T19:14:49.246" v="560" actId="26606"/>
          <ac:spMkLst>
            <pc:docMk/>
            <pc:sldMk cId="1587461933" sldId="262"/>
            <ac:spMk id="15" creationId="{007891EC-4501-44ED-A8C8-B11B6DB767AB}"/>
          </ac:spMkLst>
        </pc:spChg>
        <pc:picChg chg="del">
          <ac:chgData name="Neelansh Gulati" userId="4d193722-e4ad-40de-8704-080ab8f61686" providerId="ADAL" clId="{318EA1E2-3492-C346-8D73-57CE55C6FFA6}" dt="2022-04-03T19:14:45.457" v="559" actId="478"/>
          <ac:picMkLst>
            <pc:docMk/>
            <pc:sldMk cId="1587461933" sldId="262"/>
            <ac:picMk id="4" creationId="{AF1F5227-E32B-4B57-86B3-3392861CF391}"/>
          </ac:picMkLst>
        </pc:picChg>
        <pc:picChg chg="add">
          <ac:chgData name="Neelansh Gulati" userId="4d193722-e4ad-40de-8704-080ab8f61686" providerId="ADAL" clId="{318EA1E2-3492-C346-8D73-57CE55C6FFA6}" dt="2022-04-03T19:14:49.246" v="560" actId="26606"/>
          <ac:picMkLst>
            <pc:docMk/>
            <pc:sldMk cId="1587461933" sldId="262"/>
            <ac:picMk id="9" creationId="{DAE50D93-01B4-1A88-34C6-836F39CE7A42}"/>
          </ac:picMkLst>
        </pc:picChg>
      </pc:sldChg>
      <pc:sldChg chg="modSp new del mod">
        <pc:chgData name="Neelansh Gulati" userId="4d193722-e4ad-40de-8704-080ab8f61686" providerId="ADAL" clId="{318EA1E2-3492-C346-8D73-57CE55C6FFA6}" dt="2022-04-03T19:07:45.539" v="162" actId="2696"/>
        <pc:sldMkLst>
          <pc:docMk/>
          <pc:sldMk cId="3548827848" sldId="262"/>
        </pc:sldMkLst>
        <pc:spChg chg="mod">
          <ac:chgData name="Neelansh Gulati" userId="4d193722-e4ad-40de-8704-080ab8f61686" providerId="ADAL" clId="{318EA1E2-3492-C346-8D73-57CE55C6FFA6}" dt="2022-04-03T19:02:31.720" v="156" actId="20577"/>
          <ac:spMkLst>
            <pc:docMk/>
            <pc:sldMk cId="3548827848" sldId="262"/>
            <ac:spMk id="2" creationId="{02DE8735-3302-6B4F-8980-49785914BEF4}"/>
          </ac:spMkLst>
        </pc:spChg>
      </pc:sldChg>
      <pc:sldChg chg="addSp delSp modSp add mod setBg delDesignElem">
        <pc:chgData name="Neelansh Gulati" userId="4d193722-e4ad-40de-8704-080ab8f61686" providerId="ADAL" clId="{318EA1E2-3492-C346-8D73-57CE55C6FFA6}" dt="2022-04-05T20:58:34.199" v="3453" actId="20577"/>
        <pc:sldMkLst>
          <pc:docMk/>
          <pc:sldMk cId="3568201040" sldId="274"/>
        </pc:sldMkLst>
        <pc:spChg chg="mod">
          <ac:chgData name="Neelansh Gulati" userId="4d193722-e4ad-40de-8704-080ab8f61686" providerId="ADAL" clId="{318EA1E2-3492-C346-8D73-57CE55C6FFA6}" dt="2022-04-03T19:07:40.036" v="161"/>
          <ac:spMkLst>
            <pc:docMk/>
            <pc:sldMk cId="3568201040" sldId="274"/>
            <ac:spMk id="2" creationId="{7ABD366C-7F9E-4554-B2A6-117D1BCC51AD}"/>
          </ac:spMkLst>
        </pc:spChg>
        <pc:spChg chg="mod">
          <ac:chgData name="Neelansh Gulati" userId="4d193722-e4ad-40de-8704-080ab8f61686" providerId="ADAL" clId="{318EA1E2-3492-C346-8D73-57CE55C6FFA6}" dt="2022-04-05T20:58:34.199" v="3453" actId="20577"/>
          <ac:spMkLst>
            <pc:docMk/>
            <pc:sldMk cId="3568201040" sldId="274"/>
            <ac:spMk id="3" creationId="{58FEE883-95D9-45FA-8A1E-88A6A594F222}"/>
          </ac:spMkLst>
        </pc:spChg>
        <pc:spChg chg="add">
          <ac:chgData name="Neelansh Gulati" userId="4d193722-e4ad-40de-8704-080ab8f61686" providerId="ADAL" clId="{318EA1E2-3492-C346-8D73-57CE55C6FFA6}" dt="2022-04-03T19:07:31.220" v="159" actId="26606"/>
          <ac:spMkLst>
            <pc:docMk/>
            <pc:sldMk cId="3568201040" sldId="274"/>
            <ac:spMk id="5" creationId="{87BF42CA-AD55-48B4-8949-C4DCA60A6AEE}"/>
          </ac:spMkLst>
        </pc:spChg>
        <pc:spChg chg="add">
          <ac:chgData name="Neelansh Gulati" userId="4d193722-e4ad-40de-8704-080ab8f61686" providerId="ADAL" clId="{318EA1E2-3492-C346-8D73-57CE55C6FFA6}" dt="2022-04-03T19:07:31.220" v="159" actId="26606"/>
          <ac:spMkLst>
            <pc:docMk/>
            <pc:sldMk cId="3568201040" sldId="274"/>
            <ac:spMk id="6" creationId="{66AE1D3D-3106-4CB2-AA7C-0C1642AC0F2E}"/>
          </ac:spMkLst>
        </pc:spChg>
        <pc:spChg chg="del">
          <ac:chgData name="Neelansh Gulati" userId="4d193722-e4ad-40de-8704-080ab8f61686" providerId="ADAL" clId="{318EA1E2-3492-C346-8D73-57CE55C6FFA6}" dt="2022-04-03T19:07:23.880" v="158"/>
          <ac:spMkLst>
            <pc:docMk/>
            <pc:sldMk cId="3568201040" sldId="274"/>
            <ac:spMk id="8" creationId="{68717E5B-2C1D-4094-9D25-6FF6FBD92379}"/>
          </ac:spMkLst>
        </pc:spChg>
        <pc:spChg chg="del">
          <ac:chgData name="Neelansh Gulati" userId="4d193722-e4ad-40de-8704-080ab8f61686" providerId="ADAL" clId="{318EA1E2-3492-C346-8D73-57CE55C6FFA6}" dt="2022-04-03T19:07:23.880" v="158"/>
          <ac:spMkLst>
            <pc:docMk/>
            <pc:sldMk cId="3568201040" sldId="274"/>
            <ac:spMk id="10" creationId="{6B6E033A-DB2E-49B8-B600-B38E0C280263}"/>
          </ac:spMkLst>
        </pc:spChg>
        <pc:grpChg chg="add">
          <ac:chgData name="Neelansh Gulati" userId="4d193722-e4ad-40de-8704-080ab8f61686" providerId="ADAL" clId="{318EA1E2-3492-C346-8D73-57CE55C6FFA6}" dt="2022-04-03T19:07:31.220" v="159" actId="26606"/>
          <ac:grpSpMkLst>
            <pc:docMk/>
            <pc:sldMk cId="3568201040" sldId="274"/>
            <ac:grpSpMk id="12" creationId="{0A31B6AF-B711-4CDB-8C2B-16E963DDC4C5}"/>
          </ac:grpSpMkLst>
        </pc:grpChg>
      </pc:sldChg>
      <pc:sldChg chg="addSp delSp modSp new mod setBg">
        <pc:chgData name="Neelansh Gulati" userId="4d193722-e4ad-40de-8704-080ab8f61686" providerId="ADAL" clId="{318EA1E2-3492-C346-8D73-57CE55C6FFA6}" dt="2022-04-06T00:11:00.120" v="3530" actId="20577"/>
        <pc:sldMkLst>
          <pc:docMk/>
          <pc:sldMk cId="3277195400" sldId="275"/>
        </pc:sldMkLst>
        <pc:spChg chg="mod">
          <ac:chgData name="Neelansh Gulati" userId="4d193722-e4ad-40de-8704-080ab8f61686" providerId="ADAL" clId="{318EA1E2-3492-C346-8D73-57CE55C6FFA6}" dt="2022-04-03T19:12:23.210" v="498" actId="113"/>
          <ac:spMkLst>
            <pc:docMk/>
            <pc:sldMk cId="3277195400" sldId="275"/>
            <ac:spMk id="2" creationId="{E4F4693A-2DA2-F942-9131-13D9CDAD67D7}"/>
          </ac:spMkLst>
        </pc:spChg>
        <pc:spChg chg="del mod">
          <ac:chgData name="Neelansh Gulati" userId="4d193722-e4ad-40de-8704-080ab8f61686" providerId="ADAL" clId="{318EA1E2-3492-C346-8D73-57CE55C6FFA6}" dt="2022-04-03T19:12:03.648" v="495" actId="26606"/>
          <ac:spMkLst>
            <pc:docMk/>
            <pc:sldMk cId="3277195400" sldId="275"/>
            <ac:spMk id="3" creationId="{65C15250-85BD-FE4F-959D-D4E665E6A2C1}"/>
          </ac:spMkLst>
        </pc:spChg>
        <pc:spChg chg="add">
          <ac:chgData name="Neelansh Gulati" userId="4d193722-e4ad-40de-8704-080ab8f61686" providerId="ADAL" clId="{318EA1E2-3492-C346-8D73-57CE55C6FFA6}" dt="2022-04-03T19:08:24.204" v="167" actId="26606"/>
          <ac:spMkLst>
            <pc:docMk/>
            <pc:sldMk cId="3277195400" sldId="275"/>
            <ac:spMk id="8" creationId="{C9A36457-A5F4-4103-A443-02581C09185B}"/>
          </ac:spMkLst>
        </pc:spChg>
        <pc:spChg chg="add">
          <ac:chgData name="Neelansh Gulati" userId="4d193722-e4ad-40de-8704-080ab8f61686" providerId="ADAL" clId="{318EA1E2-3492-C346-8D73-57CE55C6FFA6}" dt="2022-04-03T19:08:24.204" v="167" actId="26606"/>
          <ac:spMkLst>
            <pc:docMk/>
            <pc:sldMk cId="3277195400" sldId="275"/>
            <ac:spMk id="10" creationId="{DC5FB7E8-B636-40FA-BE8D-48145C0F5C57}"/>
          </ac:spMkLst>
        </pc:spChg>
        <pc:spChg chg="add">
          <ac:chgData name="Neelansh Gulati" userId="4d193722-e4ad-40de-8704-080ab8f61686" providerId="ADAL" clId="{318EA1E2-3492-C346-8D73-57CE55C6FFA6}" dt="2022-04-03T19:08:24.204" v="167" actId="26606"/>
          <ac:spMkLst>
            <pc:docMk/>
            <pc:sldMk cId="3277195400" sldId="275"/>
            <ac:spMk id="12" creationId="{142DCE2C-2863-46FA-9BE7-24365A24D9BA}"/>
          </ac:spMkLst>
        </pc:spChg>
        <pc:graphicFrameChg chg="add del mod">
          <ac:chgData name="Neelansh Gulati" userId="4d193722-e4ad-40de-8704-080ab8f61686" providerId="ADAL" clId="{318EA1E2-3492-C346-8D73-57CE55C6FFA6}" dt="2022-04-03T19:09:34.445" v="267"/>
          <ac:graphicFrameMkLst>
            <pc:docMk/>
            <pc:sldMk cId="3277195400" sldId="275"/>
            <ac:graphicFrameMk id="4" creationId="{000F3221-AAAE-194D-93E6-3D8FDB5588E2}"/>
          </ac:graphicFrameMkLst>
        </pc:graphicFrameChg>
        <pc:graphicFrameChg chg="add del mod">
          <ac:chgData name="Neelansh Gulati" userId="4d193722-e4ad-40de-8704-080ab8f61686" providerId="ADAL" clId="{318EA1E2-3492-C346-8D73-57CE55C6FFA6}" dt="2022-04-03T19:10:52.637" v="486"/>
          <ac:graphicFrameMkLst>
            <pc:docMk/>
            <pc:sldMk cId="3277195400" sldId="275"/>
            <ac:graphicFrameMk id="5" creationId="{2A1753BE-1EDD-F94C-AB46-647E0D924B3E}"/>
          </ac:graphicFrameMkLst>
        </pc:graphicFrameChg>
        <pc:graphicFrameChg chg="add mod">
          <ac:chgData name="Neelansh Gulati" userId="4d193722-e4ad-40de-8704-080ab8f61686" providerId="ADAL" clId="{318EA1E2-3492-C346-8D73-57CE55C6FFA6}" dt="2022-04-06T00:11:00.120" v="3530" actId="20577"/>
          <ac:graphicFrameMkLst>
            <pc:docMk/>
            <pc:sldMk cId="3277195400" sldId="275"/>
            <ac:graphicFrameMk id="14" creationId="{75571435-E3F1-7B71-1FD2-34AA820748A7}"/>
          </ac:graphicFrameMkLst>
        </pc:graphicFrameChg>
      </pc:sldChg>
      <pc:sldChg chg="addSp delSp modSp new mod setBg">
        <pc:chgData name="Neelansh Gulati" userId="4d193722-e4ad-40de-8704-080ab8f61686" providerId="ADAL" clId="{318EA1E2-3492-C346-8D73-57CE55C6FFA6}" dt="2022-04-05T20:07:48.562" v="3269" actId="1076"/>
        <pc:sldMkLst>
          <pc:docMk/>
          <pc:sldMk cId="2898344345" sldId="276"/>
        </pc:sldMkLst>
        <pc:spChg chg="mod">
          <ac:chgData name="Neelansh Gulati" userId="4d193722-e4ad-40de-8704-080ab8f61686" providerId="ADAL" clId="{318EA1E2-3492-C346-8D73-57CE55C6FFA6}" dt="2022-04-04T18:05:10.316" v="2004" actId="20577"/>
          <ac:spMkLst>
            <pc:docMk/>
            <pc:sldMk cId="2898344345" sldId="276"/>
            <ac:spMk id="2" creationId="{D4197D3E-66A3-7E43-B979-785E69AA01B5}"/>
          </ac:spMkLst>
        </pc:spChg>
        <pc:spChg chg="del mod">
          <ac:chgData name="Neelansh Gulati" userId="4d193722-e4ad-40de-8704-080ab8f61686" providerId="ADAL" clId="{318EA1E2-3492-C346-8D73-57CE55C6FFA6}" dt="2022-04-04T17:34:15.855" v="1581" actId="3680"/>
          <ac:spMkLst>
            <pc:docMk/>
            <pc:sldMk cId="2898344345" sldId="276"/>
            <ac:spMk id="3" creationId="{AEF237B0-3EAB-E143-9581-157E6160F5A9}"/>
          </ac:spMkLst>
        </pc:spChg>
        <pc:spChg chg="add mod">
          <ac:chgData name="Neelansh Gulati" userId="4d193722-e4ad-40de-8704-080ab8f61686" providerId="ADAL" clId="{318EA1E2-3492-C346-8D73-57CE55C6FFA6}" dt="2022-04-04T16:59:25.537" v="1479" actId="26606"/>
          <ac:spMkLst>
            <pc:docMk/>
            <pc:sldMk cId="2898344345" sldId="276"/>
            <ac:spMk id="5" creationId="{8816C60A-409B-0D4F-9C0F-F11000EB8504}"/>
          </ac:spMkLst>
        </pc:spChg>
        <pc:spChg chg="add del">
          <ac:chgData name="Neelansh Gulati" userId="4d193722-e4ad-40de-8704-080ab8f61686" providerId="ADAL" clId="{318EA1E2-3492-C346-8D73-57CE55C6FFA6}" dt="2022-04-04T16:59:25.523" v="1478" actId="26606"/>
          <ac:spMkLst>
            <pc:docMk/>
            <pc:sldMk cId="2898344345" sldId="276"/>
            <ac:spMk id="7" creationId="{2B97F24A-32CE-4C1C-A50D-3016B394DCFB}"/>
          </ac:spMkLst>
        </pc:spChg>
        <pc:spChg chg="add del">
          <ac:chgData name="Neelansh Gulati" userId="4d193722-e4ad-40de-8704-080ab8f61686" providerId="ADAL" clId="{318EA1E2-3492-C346-8D73-57CE55C6FFA6}" dt="2022-04-03T19:12:56.170" v="503" actId="26606"/>
          <ac:spMkLst>
            <pc:docMk/>
            <pc:sldMk cId="2898344345" sldId="276"/>
            <ac:spMk id="8" creationId="{87BF42CA-AD55-48B4-8949-C4DCA60A6AEE}"/>
          </ac:spMkLst>
        </pc:spChg>
        <pc:spChg chg="add del">
          <ac:chgData name="Neelansh Gulati" userId="4d193722-e4ad-40de-8704-080ab8f61686" providerId="ADAL" clId="{318EA1E2-3492-C346-8D73-57CE55C6FFA6}" dt="2022-04-04T16:59:25.523" v="1478" actId="26606"/>
          <ac:spMkLst>
            <pc:docMk/>
            <pc:sldMk cId="2898344345" sldId="276"/>
            <ac:spMk id="9" creationId="{CD8B4F24-440B-49E9-B85D-733523DC064B}"/>
          </ac:spMkLst>
        </pc:spChg>
        <pc:spChg chg="add del">
          <ac:chgData name="Neelansh Gulati" userId="4d193722-e4ad-40de-8704-080ab8f61686" providerId="ADAL" clId="{318EA1E2-3492-C346-8D73-57CE55C6FFA6}" dt="2022-04-03T19:12:56.170" v="503" actId="26606"/>
          <ac:spMkLst>
            <pc:docMk/>
            <pc:sldMk cId="2898344345" sldId="276"/>
            <ac:spMk id="10" creationId="{66AE1D3D-3106-4CB2-AA7C-0C1642AC0F2E}"/>
          </ac:spMkLst>
        </pc:spChg>
        <pc:spChg chg="add del">
          <ac:chgData name="Neelansh Gulati" userId="4d193722-e4ad-40de-8704-080ab8f61686" providerId="ADAL" clId="{318EA1E2-3492-C346-8D73-57CE55C6FFA6}" dt="2022-04-04T17:39:41.898" v="1709" actId="26606"/>
          <ac:spMkLst>
            <pc:docMk/>
            <pc:sldMk cId="2898344345" sldId="276"/>
            <ac:spMk id="11" creationId="{A8908DB7-C3A6-4FCB-9820-CEE02B398C4A}"/>
          </ac:spMkLst>
        </pc:spChg>
        <pc:spChg chg="add del">
          <ac:chgData name="Neelansh Gulati" userId="4d193722-e4ad-40de-8704-080ab8f61686" providerId="ADAL" clId="{318EA1E2-3492-C346-8D73-57CE55C6FFA6}" dt="2022-04-04T17:39:41.898" v="1709" actId="26606"/>
          <ac:spMkLst>
            <pc:docMk/>
            <pc:sldMk cId="2898344345" sldId="276"/>
            <ac:spMk id="13" creationId="{535742DD-1B16-4E9D-B715-0D74B4574A68}"/>
          </ac:spMkLst>
        </pc:spChg>
        <pc:spChg chg="add">
          <ac:chgData name="Neelansh Gulati" userId="4d193722-e4ad-40de-8704-080ab8f61686" providerId="ADAL" clId="{318EA1E2-3492-C346-8D73-57CE55C6FFA6}" dt="2022-04-04T17:39:41.898" v="1709" actId="26606"/>
          <ac:spMkLst>
            <pc:docMk/>
            <pc:sldMk cId="2898344345" sldId="276"/>
            <ac:spMk id="23" creationId="{C05CBC3C-2E5A-4839-8B9B-2E5A6ADF0F58}"/>
          </ac:spMkLst>
        </pc:spChg>
        <pc:spChg chg="add">
          <ac:chgData name="Neelansh Gulati" userId="4d193722-e4ad-40de-8704-080ab8f61686" providerId="ADAL" clId="{318EA1E2-3492-C346-8D73-57CE55C6FFA6}" dt="2022-04-04T17:39:41.898" v="1709" actId="26606"/>
          <ac:spMkLst>
            <pc:docMk/>
            <pc:sldMk cId="2898344345" sldId="276"/>
            <ac:spMk id="25" creationId="{DB5B423A-57CC-4C58-AA26-8E2E862B03A0}"/>
          </ac:spMkLst>
        </pc:spChg>
        <pc:grpChg chg="add del">
          <ac:chgData name="Neelansh Gulati" userId="4d193722-e4ad-40de-8704-080ab8f61686" providerId="ADAL" clId="{318EA1E2-3492-C346-8D73-57CE55C6FFA6}" dt="2022-04-03T19:12:56.170" v="503" actId="26606"/>
          <ac:grpSpMkLst>
            <pc:docMk/>
            <pc:sldMk cId="2898344345" sldId="276"/>
            <ac:grpSpMk id="12" creationId="{0A31B6AF-B711-4CDB-8C2B-16E963DDC4C5}"/>
          </ac:grpSpMkLst>
        </pc:grpChg>
        <pc:graphicFrameChg chg="add del mod ord modGraphic">
          <ac:chgData name="Neelansh Gulati" userId="4d193722-e4ad-40de-8704-080ab8f61686" providerId="ADAL" clId="{318EA1E2-3492-C346-8D73-57CE55C6FFA6}" dt="2022-04-04T17:33:54.218" v="1576" actId="478"/>
          <ac:graphicFrameMkLst>
            <pc:docMk/>
            <pc:sldMk cId="2898344345" sldId="276"/>
            <ac:graphicFrameMk id="4" creationId="{D9E5FC1D-9C03-B746-B7B3-A6720CA17544}"/>
          </ac:graphicFrameMkLst>
        </pc:graphicFrameChg>
        <pc:graphicFrameChg chg="add mod ord modGraphic">
          <ac:chgData name="Neelansh Gulati" userId="4d193722-e4ad-40de-8704-080ab8f61686" providerId="ADAL" clId="{318EA1E2-3492-C346-8D73-57CE55C6FFA6}" dt="2022-04-05T20:07:48.562" v="3269" actId="1076"/>
          <ac:graphicFrameMkLst>
            <pc:docMk/>
            <pc:sldMk cId="2898344345" sldId="276"/>
            <ac:graphicFrameMk id="18" creationId="{A78ACE7F-87DC-3544-B0A4-78EFF17891CF}"/>
          </ac:graphicFrameMkLst>
        </pc:graphicFrameChg>
        <pc:cxnChg chg="add del">
          <ac:chgData name="Neelansh Gulati" userId="4d193722-e4ad-40de-8704-080ab8f61686" providerId="ADAL" clId="{318EA1E2-3492-C346-8D73-57CE55C6FFA6}" dt="2022-04-04T17:00:43.369" v="1494" actId="11529"/>
          <ac:cxnSpMkLst>
            <pc:docMk/>
            <pc:sldMk cId="2898344345" sldId="276"/>
            <ac:cxnSpMk id="8" creationId="{042E7682-49EB-D34A-BEF1-51F8DA431F5A}"/>
          </ac:cxnSpMkLst>
        </pc:cxnChg>
        <pc:cxnChg chg="add del mod">
          <ac:chgData name="Neelansh Gulati" userId="4d193722-e4ad-40de-8704-080ab8f61686" providerId="ADAL" clId="{318EA1E2-3492-C346-8D73-57CE55C6FFA6}" dt="2022-04-04T17:33:56.153" v="1577" actId="478"/>
          <ac:cxnSpMkLst>
            <pc:docMk/>
            <pc:sldMk cId="2898344345" sldId="276"/>
            <ac:cxnSpMk id="12" creationId="{3B70AC8D-581D-504D-B688-C0ADCCC89D22}"/>
          </ac:cxnSpMkLst>
        </pc:cxnChg>
        <pc:cxnChg chg="add del mod">
          <ac:chgData name="Neelansh Gulati" userId="4d193722-e4ad-40de-8704-080ab8f61686" providerId="ADAL" clId="{318EA1E2-3492-C346-8D73-57CE55C6FFA6}" dt="2022-04-04T17:33:57.277" v="1578" actId="478"/>
          <ac:cxnSpMkLst>
            <pc:docMk/>
            <pc:sldMk cId="2898344345" sldId="276"/>
            <ac:cxnSpMk id="16" creationId="{2E29A944-936C-3C41-BBFD-1B43CBAE0187}"/>
          </ac:cxnSpMkLst>
        </pc:cxnChg>
      </pc:sldChg>
      <pc:sldChg chg="addSp delSp modSp new mod setBg">
        <pc:chgData name="Neelansh Gulati" userId="4d193722-e4ad-40de-8704-080ab8f61686" providerId="ADAL" clId="{318EA1E2-3492-C346-8D73-57CE55C6FFA6}" dt="2022-04-04T16:56:48.564" v="1470" actId="255"/>
        <pc:sldMkLst>
          <pc:docMk/>
          <pc:sldMk cId="583820185" sldId="277"/>
        </pc:sldMkLst>
        <pc:spChg chg="mod">
          <ac:chgData name="Neelansh Gulati" userId="4d193722-e4ad-40de-8704-080ab8f61686" providerId="ADAL" clId="{318EA1E2-3492-C346-8D73-57CE55C6FFA6}" dt="2022-04-04T16:56:42.118" v="1469" actId="26606"/>
          <ac:spMkLst>
            <pc:docMk/>
            <pc:sldMk cId="583820185" sldId="277"/>
            <ac:spMk id="2" creationId="{8CB1DF27-C36A-BA46-B1CA-9586C15AB55D}"/>
          </ac:spMkLst>
        </pc:spChg>
        <pc:spChg chg="mod">
          <ac:chgData name="Neelansh Gulati" userId="4d193722-e4ad-40de-8704-080ab8f61686" providerId="ADAL" clId="{318EA1E2-3492-C346-8D73-57CE55C6FFA6}" dt="2022-04-04T16:56:48.564" v="1470" actId="255"/>
          <ac:spMkLst>
            <pc:docMk/>
            <pc:sldMk cId="583820185" sldId="277"/>
            <ac:spMk id="3" creationId="{B41FD812-092B-8C47-919D-7D8A9BBBB27C}"/>
          </ac:spMkLst>
        </pc:spChg>
        <pc:spChg chg="add del">
          <ac:chgData name="Neelansh Gulati" userId="4d193722-e4ad-40de-8704-080ab8f61686" providerId="ADAL" clId="{318EA1E2-3492-C346-8D73-57CE55C6FFA6}" dt="2022-04-04T16:56:39.978" v="1466" actId="26606"/>
          <ac:spMkLst>
            <pc:docMk/>
            <pc:sldMk cId="583820185" sldId="277"/>
            <ac:spMk id="5" creationId="{100EDD19-6802-4EC3-95CE-CFFAB042CFD6}"/>
          </ac:spMkLst>
        </pc:spChg>
        <pc:spChg chg="add del">
          <ac:chgData name="Neelansh Gulati" userId="4d193722-e4ad-40de-8704-080ab8f61686" providerId="ADAL" clId="{318EA1E2-3492-C346-8D73-57CE55C6FFA6}" dt="2022-04-04T16:56:39.978" v="1466" actId="26606"/>
          <ac:spMkLst>
            <pc:docMk/>
            <pc:sldMk cId="583820185" sldId="277"/>
            <ac:spMk id="6" creationId="{DB17E863-922E-4C26-BD64-E8FD41D28661}"/>
          </ac:spMkLst>
        </pc:spChg>
        <pc:spChg chg="add del">
          <ac:chgData name="Neelansh Gulati" userId="4d193722-e4ad-40de-8704-080ab8f61686" providerId="ADAL" clId="{318EA1E2-3492-C346-8D73-57CE55C6FFA6}" dt="2022-04-03T19:14:20.250" v="554" actId="26606"/>
          <ac:spMkLst>
            <pc:docMk/>
            <pc:sldMk cId="583820185" sldId="277"/>
            <ac:spMk id="8" creationId="{C9A36457-A5F4-4103-A443-02581C09185B}"/>
          </ac:spMkLst>
        </pc:spChg>
        <pc:spChg chg="add del">
          <ac:chgData name="Neelansh Gulati" userId="4d193722-e4ad-40de-8704-080ab8f61686" providerId="ADAL" clId="{318EA1E2-3492-C346-8D73-57CE55C6FFA6}" dt="2022-04-04T16:56:42.110" v="1468" actId="26606"/>
          <ac:spMkLst>
            <pc:docMk/>
            <pc:sldMk cId="583820185" sldId="277"/>
            <ac:spMk id="9" creationId="{777A147A-9ED8-46B4-8660-1B3C2AA880B5}"/>
          </ac:spMkLst>
        </pc:spChg>
        <pc:spChg chg="add del">
          <ac:chgData name="Neelansh Gulati" userId="4d193722-e4ad-40de-8704-080ab8f61686" providerId="ADAL" clId="{318EA1E2-3492-C346-8D73-57CE55C6FFA6}" dt="2022-04-03T19:14:20.250" v="554" actId="26606"/>
          <ac:spMkLst>
            <pc:docMk/>
            <pc:sldMk cId="583820185" sldId="277"/>
            <ac:spMk id="10" creationId="{DC5FB7E8-B636-40FA-BE8D-48145C0F5C57}"/>
          </ac:spMkLst>
        </pc:spChg>
        <pc:spChg chg="add del">
          <ac:chgData name="Neelansh Gulati" userId="4d193722-e4ad-40de-8704-080ab8f61686" providerId="ADAL" clId="{318EA1E2-3492-C346-8D73-57CE55C6FFA6}" dt="2022-04-04T16:56:42.110" v="1468" actId="26606"/>
          <ac:spMkLst>
            <pc:docMk/>
            <pc:sldMk cId="583820185" sldId="277"/>
            <ac:spMk id="11" creationId="{5D6C15A0-C087-4593-8414-2B4EC1CDC3DE}"/>
          </ac:spMkLst>
        </pc:spChg>
        <pc:spChg chg="add del">
          <ac:chgData name="Neelansh Gulati" userId="4d193722-e4ad-40de-8704-080ab8f61686" providerId="ADAL" clId="{318EA1E2-3492-C346-8D73-57CE55C6FFA6}" dt="2022-04-03T19:14:20.250" v="554" actId="26606"/>
          <ac:spMkLst>
            <pc:docMk/>
            <pc:sldMk cId="583820185" sldId="277"/>
            <ac:spMk id="12" creationId="{142DCE2C-2863-46FA-9BE7-24365A24D9BA}"/>
          </ac:spMkLst>
        </pc:spChg>
        <pc:spChg chg="add">
          <ac:chgData name="Neelansh Gulati" userId="4d193722-e4ad-40de-8704-080ab8f61686" providerId="ADAL" clId="{318EA1E2-3492-C346-8D73-57CE55C6FFA6}" dt="2022-04-04T16:56:42.118" v="1469" actId="26606"/>
          <ac:spMkLst>
            <pc:docMk/>
            <pc:sldMk cId="583820185" sldId="277"/>
            <ac:spMk id="13" creationId="{100EDD19-6802-4EC3-95CE-CFFAB042CFD6}"/>
          </ac:spMkLst>
        </pc:spChg>
        <pc:spChg chg="add">
          <ac:chgData name="Neelansh Gulati" userId="4d193722-e4ad-40de-8704-080ab8f61686" providerId="ADAL" clId="{318EA1E2-3492-C346-8D73-57CE55C6FFA6}" dt="2022-04-04T16:56:42.118" v="1469" actId="26606"/>
          <ac:spMkLst>
            <pc:docMk/>
            <pc:sldMk cId="583820185" sldId="277"/>
            <ac:spMk id="14" creationId="{DB17E863-922E-4C26-BD64-E8FD41D28661}"/>
          </ac:spMkLst>
        </pc:spChg>
      </pc:sldChg>
      <pc:sldChg chg="addSp delSp modSp new mod setBg setClrOvrMap">
        <pc:chgData name="Neelansh Gulati" userId="4d193722-e4ad-40de-8704-080ab8f61686" providerId="ADAL" clId="{318EA1E2-3492-C346-8D73-57CE55C6FFA6}" dt="2022-04-03T19:21:36.963" v="638" actId="26606"/>
        <pc:sldMkLst>
          <pc:docMk/>
          <pc:sldMk cId="2024551573" sldId="278"/>
        </pc:sldMkLst>
        <pc:spChg chg="mod">
          <ac:chgData name="Neelansh Gulati" userId="4d193722-e4ad-40de-8704-080ab8f61686" providerId="ADAL" clId="{318EA1E2-3492-C346-8D73-57CE55C6FFA6}" dt="2022-04-03T19:21:36.963" v="638" actId="26606"/>
          <ac:spMkLst>
            <pc:docMk/>
            <pc:sldMk cId="2024551573" sldId="278"/>
            <ac:spMk id="2" creationId="{9E35CDE6-119A-3947-9124-B71F2649A11A}"/>
          </ac:spMkLst>
        </pc:spChg>
        <pc:spChg chg="del">
          <ac:chgData name="Neelansh Gulati" userId="4d193722-e4ad-40de-8704-080ab8f61686" providerId="ADAL" clId="{318EA1E2-3492-C346-8D73-57CE55C6FFA6}" dt="2022-04-03T19:21:36.963" v="638" actId="26606"/>
          <ac:spMkLst>
            <pc:docMk/>
            <pc:sldMk cId="2024551573" sldId="278"/>
            <ac:spMk id="3" creationId="{4B0C73BD-2C68-044A-9289-6CB895D12E39}"/>
          </ac:spMkLst>
        </pc:spChg>
        <pc:spChg chg="add">
          <ac:chgData name="Neelansh Gulati" userId="4d193722-e4ad-40de-8704-080ab8f61686" providerId="ADAL" clId="{318EA1E2-3492-C346-8D73-57CE55C6FFA6}" dt="2022-04-03T19:21:36.963" v="638" actId="26606"/>
          <ac:spMkLst>
            <pc:docMk/>
            <pc:sldMk cId="2024551573" sldId="278"/>
            <ac:spMk id="9" creationId="{E49CC64F-7275-4E33-961B-0C5CDC439875}"/>
          </ac:spMkLst>
        </pc:spChg>
        <pc:picChg chg="add">
          <ac:chgData name="Neelansh Gulati" userId="4d193722-e4ad-40de-8704-080ab8f61686" providerId="ADAL" clId="{318EA1E2-3492-C346-8D73-57CE55C6FFA6}" dt="2022-04-03T19:21:36.963" v="638" actId="26606"/>
          <ac:picMkLst>
            <pc:docMk/>
            <pc:sldMk cId="2024551573" sldId="278"/>
            <ac:picMk id="5" creationId="{51FB52CE-04F0-579B-379E-82B8750C5D11}"/>
          </ac:picMkLst>
        </pc:picChg>
      </pc:sldChg>
      <pc:sldChg chg="new del">
        <pc:chgData name="Neelansh Gulati" userId="4d193722-e4ad-40de-8704-080ab8f61686" providerId="ADAL" clId="{318EA1E2-3492-C346-8D73-57CE55C6FFA6}" dt="2022-04-03T19:14:38.916" v="558" actId="2696"/>
        <pc:sldMkLst>
          <pc:docMk/>
          <pc:sldMk cId="2837581951" sldId="278"/>
        </pc:sldMkLst>
      </pc:sldChg>
      <pc:sldChg chg="addSp delSp modSp new mod setBg">
        <pc:chgData name="Neelansh Gulati" userId="4d193722-e4ad-40de-8704-080ab8f61686" providerId="ADAL" clId="{318EA1E2-3492-C346-8D73-57CE55C6FFA6}" dt="2022-04-05T20:08:57.576" v="3304" actId="20577"/>
        <pc:sldMkLst>
          <pc:docMk/>
          <pc:sldMk cId="3690101935" sldId="279"/>
        </pc:sldMkLst>
        <pc:spChg chg="del mod">
          <ac:chgData name="Neelansh Gulati" userId="4d193722-e4ad-40de-8704-080ab8f61686" providerId="ADAL" clId="{318EA1E2-3492-C346-8D73-57CE55C6FFA6}" dt="2022-04-04T16:46:06.615" v="1037" actId="26606"/>
          <ac:spMkLst>
            <pc:docMk/>
            <pc:sldMk cId="3690101935" sldId="279"/>
            <ac:spMk id="2" creationId="{ACC0D079-A310-C342-A2DA-DFD49FDF6462}"/>
          </ac:spMkLst>
        </pc:spChg>
        <pc:spChg chg="del">
          <ac:chgData name="Neelansh Gulati" userId="4d193722-e4ad-40de-8704-080ab8f61686" providerId="ADAL" clId="{318EA1E2-3492-C346-8D73-57CE55C6FFA6}" dt="2022-04-04T16:45:46.411" v="1033"/>
          <ac:spMkLst>
            <pc:docMk/>
            <pc:sldMk cId="3690101935" sldId="279"/>
            <ac:spMk id="3" creationId="{6F3A22B4-E669-244B-AD8A-042D40E6F560}"/>
          </ac:spMkLst>
        </pc:spChg>
        <pc:spChg chg="add del mod">
          <ac:chgData name="Neelansh Gulati" userId="4d193722-e4ad-40de-8704-080ab8f61686" providerId="ADAL" clId="{318EA1E2-3492-C346-8D73-57CE55C6FFA6}" dt="2022-04-05T20:08:57.576" v="3304" actId="20577"/>
          <ac:spMkLst>
            <pc:docMk/>
            <pc:sldMk cId="3690101935" sldId="279"/>
            <ac:spMk id="5" creationId="{BEE094FA-1627-5D40-963A-33425731EF65}"/>
          </ac:spMkLst>
        </pc:spChg>
        <pc:spChg chg="add del">
          <ac:chgData name="Neelansh Gulati" userId="4d193722-e4ad-40de-8704-080ab8f61686" providerId="ADAL" clId="{318EA1E2-3492-C346-8D73-57CE55C6FFA6}" dt="2022-04-04T16:46:06.605" v="1036" actId="26606"/>
          <ac:spMkLst>
            <pc:docMk/>
            <pc:sldMk cId="3690101935" sldId="279"/>
            <ac:spMk id="8" creationId="{A2F5AF82-D761-C034-C7D1-E87948D33433}"/>
          </ac:spMkLst>
        </pc:spChg>
        <pc:spChg chg="add del">
          <ac:chgData name="Neelansh Gulati" userId="4d193722-e4ad-40de-8704-080ab8f61686" providerId="ADAL" clId="{318EA1E2-3492-C346-8D73-57CE55C6FFA6}" dt="2022-04-04T16:47:43.913" v="1081" actId="26606"/>
          <ac:spMkLst>
            <pc:docMk/>
            <pc:sldMk cId="3690101935" sldId="279"/>
            <ac:spMk id="9" creationId="{F3060C83-F051-4F0E-ABAD-AA0DFC48B218}"/>
          </ac:spMkLst>
        </pc:spChg>
        <pc:spChg chg="add del">
          <ac:chgData name="Neelansh Gulati" userId="4d193722-e4ad-40de-8704-080ab8f61686" providerId="ADAL" clId="{318EA1E2-3492-C346-8D73-57CE55C6FFA6}" dt="2022-04-04T16:46:06.605" v="1036" actId="26606"/>
          <ac:spMkLst>
            <pc:docMk/>
            <pc:sldMk cId="3690101935" sldId="279"/>
            <ac:spMk id="11" creationId="{131BAD53-4E89-4F62-BBB7-26359763ED39}"/>
          </ac:spMkLst>
        </pc:spChg>
        <pc:spChg chg="add del">
          <ac:chgData name="Neelansh Gulati" userId="4d193722-e4ad-40de-8704-080ab8f61686" providerId="ADAL" clId="{318EA1E2-3492-C346-8D73-57CE55C6FFA6}" dt="2022-04-04T16:46:06.605" v="1036" actId="26606"/>
          <ac:spMkLst>
            <pc:docMk/>
            <pc:sldMk cId="3690101935" sldId="279"/>
            <ac:spMk id="13" creationId="{62756DA2-40EB-4C6F-B962-5822FFB54FB6}"/>
          </ac:spMkLst>
        </pc:spChg>
        <pc:spChg chg="add del">
          <ac:chgData name="Neelansh Gulati" userId="4d193722-e4ad-40de-8704-080ab8f61686" providerId="ADAL" clId="{318EA1E2-3492-C346-8D73-57CE55C6FFA6}" dt="2022-04-04T16:47:43.913" v="1081" actId="26606"/>
          <ac:spMkLst>
            <pc:docMk/>
            <pc:sldMk cId="3690101935" sldId="279"/>
            <ac:spMk id="15" creationId="{3783CA14-24A1-485C-8B30-D6A5D87987AD}"/>
          </ac:spMkLst>
        </pc:spChg>
        <pc:spChg chg="add del">
          <ac:chgData name="Neelansh Gulati" userId="4d193722-e4ad-40de-8704-080ab8f61686" providerId="ADAL" clId="{318EA1E2-3492-C346-8D73-57CE55C6FFA6}" dt="2022-04-04T16:47:43.913" v="1081" actId="26606"/>
          <ac:spMkLst>
            <pc:docMk/>
            <pc:sldMk cId="3690101935" sldId="279"/>
            <ac:spMk id="16" creationId="{83C98ABE-055B-441F-B07E-44F97F083C39}"/>
          </ac:spMkLst>
        </pc:spChg>
        <pc:spChg chg="add del">
          <ac:chgData name="Neelansh Gulati" userId="4d193722-e4ad-40de-8704-080ab8f61686" providerId="ADAL" clId="{318EA1E2-3492-C346-8D73-57CE55C6FFA6}" dt="2022-04-04T16:47:43.913" v="1081" actId="26606"/>
          <ac:spMkLst>
            <pc:docMk/>
            <pc:sldMk cId="3690101935" sldId="279"/>
            <ac:spMk id="17" creationId="{9A97C86A-04D6-40F7-AE84-31AB43E6A846}"/>
          </ac:spMkLst>
        </pc:spChg>
        <pc:spChg chg="add del">
          <ac:chgData name="Neelansh Gulati" userId="4d193722-e4ad-40de-8704-080ab8f61686" providerId="ADAL" clId="{318EA1E2-3492-C346-8D73-57CE55C6FFA6}" dt="2022-04-04T16:47:43.913" v="1081" actId="26606"/>
          <ac:spMkLst>
            <pc:docMk/>
            <pc:sldMk cId="3690101935" sldId="279"/>
            <ac:spMk id="18" creationId="{29FDB030-9B49-4CED-8CCD-4D99382388AC}"/>
          </ac:spMkLst>
        </pc:spChg>
        <pc:spChg chg="add del">
          <ac:chgData name="Neelansh Gulati" userId="4d193722-e4ad-40de-8704-080ab8f61686" providerId="ADAL" clId="{318EA1E2-3492-C346-8D73-57CE55C6FFA6}" dt="2022-04-04T16:47:43.913" v="1081" actId="26606"/>
          <ac:spMkLst>
            <pc:docMk/>
            <pc:sldMk cId="3690101935" sldId="279"/>
            <ac:spMk id="19" creationId="{FF9F2414-84E8-453E-B1F3-389FDE8192D9}"/>
          </ac:spMkLst>
        </pc:spChg>
        <pc:spChg chg="add del">
          <ac:chgData name="Neelansh Gulati" userId="4d193722-e4ad-40de-8704-080ab8f61686" providerId="ADAL" clId="{318EA1E2-3492-C346-8D73-57CE55C6FFA6}" dt="2022-04-04T16:47:43.913" v="1081" actId="26606"/>
          <ac:spMkLst>
            <pc:docMk/>
            <pc:sldMk cId="3690101935" sldId="279"/>
            <ac:spMk id="21" creationId="{3ECA69A1-7536-43AC-85EF-C7106179F5ED}"/>
          </ac:spMkLst>
        </pc:spChg>
        <pc:spChg chg="add">
          <ac:chgData name="Neelansh Gulati" userId="4d193722-e4ad-40de-8704-080ab8f61686" providerId="ADAL" clId="{318EA1E2-3492-C346-8D73-57CE55C6FFA6}" dt="2022-04-04T16:47:43.913" v="1081" actId="26606"/>
          <ac:spMkLst>
            <pc:docMk/>
            <pc:sldMk cId="3690101935" sldId="279"/>
            <ac:spMk id="26" creationId="{7FEAE179-C525-48F3-AD47-0E9E2B6F2E2E}"/>
          </ac:spMkLst>
        </pc:spChg>
        <pc:spChg chg="add">
          <ac:chgData name="Neelansh Gulati" userId="4d193722-e4ad-40de-8704-080ab8f61686" providerId="ADAL" clId="{318EA1E2-3492-C346-8D73-57CE55C6FFA6}" dt="2022-04-04T16:47:43.913" v="1081" actId="26606"/>
          <ac:spMkLst>
            <pc:docMk/>
            <pc:sldMk cId="3690101935" sldId="279"/>
            <ac:spMk id="28" creationId="{95C8260E-968F-44E8-A823-ABB431311926}"/>
          </ac:spMkLst>
        </pc:spChg>
        <pc:spChg chg="add">
          <ac:chgData name="Neelansh Gulati" userId="4d193722-e4ad-40de-8704-080ab8f61686" providerId="ADAL" clId="{318EA1E2-3492-C346-8D73-57CE55C6FFA6}" dt="2022-04-04T16:47:43.913" v="1081" actId="26606"/>
          <ac:spMkLst>
            <pc:docMk/>
            <pc:sldMk cId="3690101935" sldId="279"/>
            <ac:spMk id="30" creationId="{2C1BBA94-3F40-40AA-8BB9-E69E25E537C1}"/>
          </ac:spMkLst>
        </pc:spChg>
        <pc:spChg chg="add">
          <ac:chgData name="Neelansh Gulati" userId="4d193722-e4ad-40de-8704-080ab8f61686" providerId="ADAL" clId="{318EA1E2-3492-C346-8D73-57CE55C6FFA6}" dt="2022-04-04T16:47:43.913" v="1081" actId="26606"/>
          <ac:spMkLst>
            <pc:docMk/>
            <pc:sldMk cId="3690101935" sldId="279"/>
            <ac:spMk id="32" creationId="{FE43805F-24A6-46A4-B19B-54F28347355C}"/>
          </ac:spMkLst>
        </pc:spChg>
        <pc:picChg chg="add mod">
          <ac:chgData name="Neelansh Gulati" userId="4d193722-e4ad-40de-8704-080ab8f61686" providerId="ADAL" clId="{318EA1E2-3492-C346-8D73-57CE55C6FFA6}" dt="2022-04-04T16:47:43.913" v="1081" actId="26606"/>
          <ac:picMkLst>
            <pc:docMk/>
            <pc:sldMk cId="3690101935" sldId="279"/>
            <ac:picMk id="4" creationId="{C0BD3324-8248-B948-BCF6-DCABB434064A}"/>
          </ac:picMkLst>
        </pc:picChg>
      </pc:sldChg>
      <pc:sldChg chg="addSp delSp modSp new mod setBg">
        <pc:chgData name="Neelansh Gulati" userId="4d193722-e4ad-40de-8704-080ab8f61686" providerId="ADAL" clId="{318EA1E2-3492-C346-8D73-57CE55C6FFA6}" dt="2022-04-04T16:50:26.447" v="1092" actId="26606"/>
        <pc:sldMkLst>
          <pc:docMk/>
          <pc:sldMk cId="2156199272" sldId="280"/>
        </pc:sldMkLst>
        <pc:spChg chg="add del">
          <ac:chgData name="Neelansh Gulati" userId="4d193722-e4ad-40de-8704-080ab8f61686" providerId="ADAL" clId="{318EA1E2-3492-C346-8D73-57CE55C6FFA6}" dt="2022-04-04T16:50:03.350" v="1089" actId="26606"/>
          <ac:spMkLst>
            <pc:docMk/>
            <pc:sldMk cId="2156199272" sldId="280"/>
            <ac:spMk id="2" creationId="{E35DF221-00A4-3843-8140-F628DC80EA0E}"/>
          </ac:spMkLst>
        </pc:spChg>
        <pc:spChg chg="del">
          <ac:chgData name="Neelansh Gulati" userId="4d193722-e4ad-40de-8704-080ab8f61686" providerId="ADAL" clId="{318EA1E2-3492-C346-8D73-57CE55C6FFA6}" dt="2022-04-04T16:49:54.198" v="1084"/>
          <ac:spMkLst>
            <pc:docMk/>
            <pc:sldMk cId="2156199272" sldId="280"/>
            <ac:spMk id="3" creationId="{7140DBF9-2790-0C45-A295-AC436412CA15}"/>
          </ac:spMkLst>
        </pc:spChg>
        <pc:spChg chg="add del">
          <ac:chgData name="Neelansh Gulati" userId="4d193722-e4ad-40de-8704-080ab8f61686" providerId="ADAL" clId="{318EA1E2-3492-C346-8D73-57CE55C6FFA6}" dt="2022-04-04T16:50:26.447" v="1092" actId="26606"/>
          <ac:spMkLst>
            <pc:docMk/>
            <pc:sldMk cId="2156199272" sldId="280"/>
            <ac:spMk id="10" creationId="{AB8C311F-7253-4AED-9701-7FC0708C41C7}"/>
          </ac:spMkLst>
        </pc:spChg>
        <pc:spChg chg="add del">
          <ac:chgData name="Neelansh Gulati" userId="4d193722-e4ad-40de-8704-080ab8f61686" providerId="ADAL" clId="{318EA1E2-3492-C346-8D73-57CE55C6FFA6}" dt="2022-04-04T16:50:26.447" v="1092" actId="26606"/>
          <ac:spMkLst>
            <pc:docMk/>
            <pc:sldMk cId="2156199272" sldId="280"/>
            <ac:spMk id="12" creationId="{E2384209-CB15-4CDF-9D31-C44FD9A3F20D}"/>
          </ac:spMkLst>
        </pc:spChg>
        <pc:spChg chg="add del">
          <ac:chgData name="Neelansh Gulati" userId="4d193722-e4ad-40de-8704-080ab8f61686" providerId="ADAL" clId="{318EA1E2-3492-C346-8D73-57CE55C6FFA6}" dt="2022-04-04T16:50:26.447" v="1092" actId="26606"/>
          <ac:spMkLst>
            <pc:docMk/>
            <pc:sldMk cId="2156199272" sldId="280"/>
            <ac:spMk id="14" creationId="{2633B3B5-CC90-43F0-8714-D31D1F3F0209}"/>
          </ac:spMkLst>
        </pc:spChg>
        <pc:spChg chg="add del">
          <ac:chgData name="Neelansh Gulati" userId="4d193722-e4ad-40de-8704-080ab8f61686" providerId="ADAL" clId="{318EA1E2-3492-C346-8D73-57CE55C6FFA6}" dt="2022-04-04T16:50:26.447" v="1092" actId="26606"/>
          <ac:spMkLst>
            <pc:docMk/>
            <pc:sldMk cId="2156199272" sldId="280"/>
            <ac:spMk id="16" creationId="{A8D57A06-A426-446D-B02C-A2DC6B62E45E}"/>
          </ac:spMkLst>
        </pc:spChg>
        <pc:spChg chg="add del">
          <ac:chgData name="Neelansh Gulati" userId="4d193722-e4ad-40de-8704-080ab8f61686" providerId="ADAL" clId="{318EA1E2-3492-C346-8D73-57CE55C6FFA6}" dt="2022-04-04T16:50:26.444" v="1091" actId="26606"/>
          <ac:spMkLst>
            <pc:docMk/>
            <pc:sldMk cId="2156199272" sldId="280"/>
            <ac:spMk id="21" creationId="{32BC26D8-82FB-445E-AA49-62A77D7C1EE0}"/>
          </ac:spMkLst>
        </pc:spChg>
        <pc:spChg chg="add del">
          <ac:chgData name="Neelansh Gulati" userId="4d193722-e4ad-40de-8704-080ab8f61686" providerId="ADAL" clId="{318EA1E2-3492-C346-8D73-57CE55C6FFA6}" dt="2022-04-04T16:50:26.444" v="1091" actId="26606"/>
          <ac:spMkLst>
            <pc:docMk/>
            <pc:sldMk cId="2156199272" sldId="280"/>
            <ac:spMk id="23" creationId="{CB44330D-EA18-4254-AA95-EB49948539B8}"/>
          </ac:spMkLst>
        </pc:spChg>
        <pc:spChg chg="add">
          <ac:chgData name="Neelansh Gulati" userId="4d193722-e4ad-40de-8704-080ab8f61686" providerId="ADAL" clId="{318EA1E2-3492-C346-8D73-57CE55C6FFA6}" dt="2022-04-04T16:50:26.447" v="1092" actId="26606"/>
          <ac:spMkLst>
            <pc:docMk/>
            <pc:sldMk cId="2156199272" sldId="280"/>
            <ac:spMk id="25" creationId="{2633B3B5-CC90-43F0-8714-D31D1F3F0209}"/>
          </ac:spMkLst>
        </pc:spChg>
        <pc:spChg chg="add">
          <ac:chgData name="Neelansh Gulati" userId="4d193722-e4ad-40de-8704-080ab8f61686" providerId="ADAL" clId="{318EA1E2-3492-C346-8D73-57CE55C6FFA6}" dt="2022-04-04T16:50:26.447" v="1092" actId="26606"/>
          <ac:spMkLst>
            <pc:docMk/>
            <pc:sldMk cId="2156199272" sldId="280"/>
            <ac:spMk id="26" creationId="{AB8C311F-7253-4AED-9701-7FC0708C41C7}"/>
          </ac:spMkLst>
        </pc:spChg>
        <pc:spChg chg="add">
          <ac:chgData name="Neelansh Gulati" userId="4d193722-e4ad-40de-8704-080ab8f61686" providerId="ADAL" clId="{318EA1E2-3492-C346-8D73-57CE55C6FFA6}" dt="2022-04-04T16:50:26.447" v="1092" actId="26606"/>
          <ac:spMkLst>
            <pc:docMk/>
            <pc:sldMk cId="2156199272" sldId="280"/>
            <ac:spMk id="27" creationId="{A8D57A06-A426-446D-B02C-A2DC6B62E45E}"/>
          </ac:spMkLst>
        </pc:spChg>
        <pc:spChg chg="add">
          <ac:chgData name="Neelansh Gulati" userId="4d193722-e4ad-40de-8704-080ab8f61686" providerId="ADAL" clId="{318EA1E2-3492-C346-8D73-57CE55C6FFA6}" dt="2022-04-04T16:50:26.447" v="1092" actId="26606"/>
          <ac:spMkLst>
            <pc:docMk/>
            <pc:sldMk cId="2156199272" sldId="280"/>
            <ac:spMk id="28" creationId="{E2384209-CB15-4CDF-9D31-C44FD9A3F20D}"/>
          </ac:spMkLst>
        </pc:spChg>
        <pc:picChg chg="add mod">
          <ac:chgData name="Neelansh Gulati" userId="4d193722-e4ad-40de-8704-080ab8f61686" providerId="ADAL" clId="{318EA1E2-3492-C346-8D73-57CE55C6FFA6}" dt="2022-04-04T16:50:26.444" v="1091" actId="26606"/>
          <ac:picMkLst>
            <pc:docMk/>
            <pc:sldMk cId="2156199272" sldId="280"/>
            <ac:picMk id="5" creationId="{E9839F7E-FCDF-134B-9DC9-89524C6F587E}"/>
          </ac:picMkLst>
        </pc:picChg>
      </pc:sldChg>
      <pc:sldChg chg="addSp modSp new mod setBg">
        <pc:chgData name="Neelansh Gulati" userId="4d193722-e4ad-40de-8704-080ab8f61686" providerId="ADAL" clId="{318EA1E2-3492-C346-8D73-57CE55C6FFA6}" dt="2022-04-06T00:12:02.006" v="3531" actId="20577"/>
        <pc:sldMkLst>
          <pc:docMk/>
          <pc:sldMk cId="4185886644" sldId="281"/>
        </pc:sldMkLst>
        <pc:spChg chg="mod">
          <ac:chgData name="Neelansh Gulati" userId="4d193722-e4ad-40de-8704-080ab8f61686" providerId="ADAL" clId="{318EA1E2-3492-C346-8D73-57CE55C6FFA6}" dt="2022-04-04T18:40:58.426" v="2217" actId="26606"/>
          <ac:spMkLst>
            <pc:docMk/>
            <pc:sldMk cId="4185886644" sldId="281"/>
            <ac:spMk id="2" creationId="{5450613E-8FE1-324B-8E40-EC6597F1095F}"/>
          </ac:spMkLst>
        </pc:spChg>
        <pc:spChg chg="mod">
          <ac:chgData name="Neelansh Gulati" userId="4d193722-e4ad-40de-8704-080ab8f61686" providerId="ADAL" clId="{318EA1E2-3492-C346-8D73-57CE55C6FFA6}" dt="2022-04-06T00:12:02.006" v="3531" actId="20577"/>
          <ac:spMkLst>
            <pc:docMk/>
            <pc:sldMk cId="4185886644" sldId="281"/>
            <ac:spMk id="3" creationId="{3354FF81-7E6A-374F-BE5F-B5A61C0EC653}"/>
          </ac:spMkLst>
        </pc:spChg>
        <pc:spChg chg="add">
          <ac:chgData name="Neelansh Gulati" userId="4d193722-e4ad-40de-8704-080ab8f61686" providerId="ADAL" clId="{318EA1E2-3492-C346-8D73-57CE55C6FFA6}" dt="2022-04-04T18:40:58.426" v="2217" actId="26606"/>
          <ac:spMkLst>
            <pc:docMk/>
            <pc:sldMk cId="4185886644" sldId="281"/>
            <ac:spMk id="8" creationId="{777A147A-9ED8-46B4-8660-1B3C2AA880B5}"/>
          </ac:spMkLst>
        </pc:spChg>
        <pc:spChg chg="add">
          <ac:chgData name="Neelansh Gulati" userId="4d193722-e4ad-40de-8704-080ab8f61686" providerId="ADAL" clId="{318EA1E2-3492-C346-8D73-57CE55C6FFA6}" dt="2022-04-04T18:40:58.426" v="2217" actId="26606"/>
          <ac:spMkLst>
            <pc:docMk/>
            <pc:sldMk cId="4185886644" sldId="281"/>
            <ac:spMk id="10" creationId="{5D6C15A0-C087-4593-8414-2B4EC1CDC3DE}"/>
          </ac:spMkLst>
        </pc:spChg>
      </pc:sldChg>
      <pc:sldChg chg="addSp delSp modSp new mod setBg">
        <pc:chgData name="Neelansh Gulati" userId="4d193722-e4ad-40de-8704-080ab8f61686" providerId="ADAL" clId="{318EA1E2-3492-C346-8D73-57CE55C6FFA6}" dt="2022-04-05T19:45:13.358" v="2793" actId="26606"/>
        <pc:sldMkLst>
          <pc:docMk/>
          <pc:sldMk cId="3136561502" sldId="282"/>
        </pc:sldMkLst>
        <pc:spChg chg="del">
          <ac:chgData name="Neelansh Gulati" userId="4d193722-e4ad-40de-8704-080ab8f61686" providerId="ADAL" clId="{318EA1E2-3492-C346-8D73-57CE55C6FFA6}" dt="2022-04-05T19:45:13.358" v="2793" actId="26606"/>
          <ac:spMkLst>
            <pc:docMk/>
            <pc:sldMk cId="3136561502" sldId="282"/>
            <ac:spMk id="2" creationId="{04FA6DE4-30E6-B847-A3B1-711C72016CDB}"/>
          </ac:spMkLst>
        </pc:spChg>
        <pc:spChg chg="del">
          <ac:chgData name="Neelansh Gulati" userId="4d193722-e4ad-40de-8704-080ab8f61686" providerId="ADAL" clId="{318EA1E2-3492-C346-8D73-57CE55C6FFA6}" dt="2022-04-05T19:44:54.771" v="2787"/>
          <ac:spMkLst>
            <pc:docMk/>
            <pc:sldMk cId="3136561502" sldId="282"/>
            <ac:spMk id="3" creationId="{1F4662EC-DF10-DA41-9359-D0193C8E103A}"/>
          </ac:spMkLst>
        </pc:spChg>
        <pc:spChg chg="add">
          <ac:chgData name="Neelansh Gulati" userId="4d193722-e4ad-40de-8704-080ab8f61686" providerId="ADAL" clId="{318EA1E2-3492-C346-8D73-57CE55C6FFA6}" dt="2022-04-05T19:45:13.358" v="2793" actId="26606"/>
          <ac:spMkLst>
            <pc:docMk/>
            <pc:sldMk cId="3136561502" sldId="282"/>
            <ac:spMk id="10" creationId="{32BC26D8-82FB-445E-AA49-62A77D7C1EE0}"/>
          </ac:spMkLst>
        </pc:spChg>
        <pc:spChg chg="add">
          <ac:chgData name="Neelansh Gulati" userId="4d193722-e4ad-40de-8704-080ab8f61686" providerId="ADAL" clId="{318EA1E2-3492-C346-8D73-57CE55C6FFA6}" dt="2022-04-05T19:45:13.358" v="2793" actId="26606"/>
          <ac:spMkLst>
            <pc:docMk/>
            <pc:sldMk cId="3136561502" sldId="282"/>
            <ac:spMk id="12" creationId="{CB44330D-EA18-4254-AA95-EB49948539B8}"/>
          </ac:spMkLst>
        </pc:spChg>
        <pc:picChg chg="add mod">
          <ac:chgData name="Neelansh Gulati" userId="4d193722-e4ad-40de-8704-080ab8f61686" providerId="ADAL" clId="{318EA1E2-3492-C346-8D73-57CE55C6FFA6}" dt="2022-04-05T19:45:13.358" v="2793" actId="26606"/>
          <ac:picMkLst>
            <pc:docMk/>
            <pc:sldMk cId="3136561502" sldId="282"/>
            <ac:picMk id="5" creationId="{98296012-7B2A-8240-B851-5594868882B0}"/>
          </ac:picMkLst>
        </pc:picChg>
      </pc:sldChg>
      <pc:sldChg chg="addSp delSp modSp new del mod">
        <pc:chgData name="Neelansh Gulati" userId="4d193722-e4ad-40de-8704-080ab8f61686" providerId="ADAL" clId="{318EA1E2-3492-C346-8D73-57CE55C6FFA6}" dt="2022-04-05T19:59:29.840" v="3197" actId="2696"/>
        <pc:sldMkLst>
          <pc:docMk/>
          <pc:sldMk cId="2360037236" sldId="283"/>
        </pc:sldMkLst>
        <pc:spChg chg="mod">
          <ac:chgData name="Neelansh Gulati" userId="4d193722-e4ad-40de-8704-080ab8f61686" providerId="ADAL" clId="{318EA1E2-3492-C346-8D73-57CE55C6FFA6}" dt="2022-04-05T19:59:15.561" v="3195" actId="20577"/>
          <ac:spMkLst>
            <pc:docMk/>
            <pc:sldMk cId="2360037236" sldId="283"/>
            <ac:spMk id="2" creationId="{8C7E0F21-0B5B-9149-8A6B-E8BA0ACCFA81}"/>
          </ac:spMkLst>
        </pc:spChg>
        <pc:spChg chg="del mod">
          <ac:chgData name="Neelansh Gulati" userId="4d193722-e4ad-40de-8704-080ab8f61686" providerId="ADAL" clId="{318EA1E2-3492-C346-8D73-57CE55C6FFA6}" dt="2022-04-05T19:59:05.910" v="3188"/>
          <ac:spMkLst>
            <pc:docMk/>
            <pc:sldMk cId="2360037236" sldId="283"/>
            <ac:spMk id="3" creationId="{90518517-F524-894B-993F-5CF2748735A6}"/>
          </ac:spMkLst>
        </pc:spChg>
        <pc:spChg chg="add mod">
          <ac:chgData name="Neelansh Gulati" userId="4d193722-e4ad-40de-8704-080ab8f61686" providerId="ADAL" clId="{318EA1E2-3492-C346-8D73-57CE55C6FFA6}" dt="2022-04-05T19:59:25.837" v="3196" actId="478"/>
          <ac:spMkLst>
            <pc:docMk/>
            <pc:sldMk cId="2360037236" sldId="283"/>
            <ac:spMk id="7" creationId="{3BD8924D-F4A5-8D41-BC80-ACE2FAB51EC9}"/>
          </ac:spMkLst>
        </pc:spChg>
        <pc:picChg chg="add del mod">
          <ac:chgData name="Neelansh Gulati" userId="4d193722-e4ad-40de-8704-080ab8f61686" providerId="ADAL" clId="{318EA1E2-3492-C346-8D73-57CE55C6FFA6}" dt="2022-04-05T19:59:25.837" v="3196" actId="478"/>
          <ac:picMkLst>
            <pc:docMk/>
            <pc:sldMk cId="2360037236" sldId="283"/>
            <ac:picMk id="5" creationId="{6B7D87C4-959F-D249-9603-4937977BE57A}"/>
          </ac:picMkLst>
        </pc:picChg>
      </pc:sldChg>
      <pc:sldChg chg="addSp delSp modSp new mod setBg">
        <pc:chgData name="Neelansh Gulati" userId="4d193722-e4ad-40de-8704-080ab8f61686" providerId="ADAL" clId="{318EA1E2-3492-C346-8D73-57CE55C6FFA6}" dt="2022-04-05T20:55:42.514" v="3445" actId="26606"/>
        <pc:sldMkLst>
          <pc:docMk/>
          <pc:sldMk cId="3794374167" sldId="283"/>
        </pc:sldMkLst>
        <pc:spChg chg="del">
          <ac:chgData name="Neelansh Gulati" userId="4d193722-e4ad-40de-8704-080ab8f61686" providerId="ADAL" clId="{318EA1E2-3492-C346-8D73-57CE55C6FFA6}" dt="2022-04-05T20:55:42.514" v="3445" actId="26606"/>
          <ac:spMkLst>
            <pc:docMk/>
            <pc:sldMk cId="3794374167" sldId="283"/>
            <ac:spMk id="2" creationId="{8517E3E6-9B8D-9A46-A569-75E3B4452EC2}"/>
          </ac:spMkLst>
        </pc:spChg>
        <pc:spChg chg="del">
          <ac:chgData name="Neelansh Gulati" userId="4d193722-e4ad-40de-8704-080ab8f61686" providerId="ADAL" clId="{318EA1E2-3492-C346-8D73-57CE55C6FFA6}" dt="2022-04-05T20:55:30.899" v="3442"/>
          <ac:spMkLst>
            <pc:docMk/>
            <pc:sldMk cId="3794374167" sldId="283"/>
            <ac:spMk id="3" creationId="{00738A89-7EA1-EA4F-8DF7-CE6FC6F6F86A}"/>
          </ac:spMkLst>
        </pc:spChg>
        <pc:spChg chg="add">
          <ac:chgData name="Neelansh Gulati" userId="4d193722-e4ad-40de-8704-080ab8f61686" providerId="ADAL" clId="{318EA1E2-3492-C346-8D73-57CE55C6FFA6}" dt="2022-04-05T20:55:42.514" v="3445" actId="26606"/>
          <ac:spMkLst>
            <pc:docMk/>
            <pc:sldMk cId="3794374167" sldId="283"/>
            <ac:spMk id="10" creationId="{32BC26D8-82FB-445E-AA49-62A77D7C1EE0}"/>
          </ac:spMkLst>
        </pc:spChg>
        <pc:spChg chg="add">
          <ac:chgData name="Neelansh Gulati" userId="4d193722-e4ad-40de-8704-080ab8f61686" providerId="ADAL" clId="{318EA1E2-3492-C346-8D73-57CE55C6FFA6}" dt="2022-04-05T20:55:42.514" v="3445" actId="26606"/>
          <ac:spMkLst>
            <pc:docMk/>
            <pc:sldMk cId="3794374167" sldId="283"/>
            <ac:spMk id="12" creationId="{CB44330D-EA18-4254-AA95-EB49948539B8}"/>
          </ac:spMkLst>
        </pc:spChg>
        <pc:picChg chg="add mod">
          <ac:chgData name="Neelansh Gulati" userId="4d193722-e4ad-40de-8704-080ab8f61686" providerId="ADAL" clId="{318EA1E2-3492-C346-8D73-57CE55C6FFA6}" dt="2022-04-05T20:55:42.514" v="3445" actId="26606"/>
          <ac:picMkLst>
            <pc:docMk/>
            <pc:sldMk cId="3794374167" sldId="283"/>
            <ac:picMk id="5" creationId="{478D6B24-DBB0-2947-BEE3-49BBBA27C90E}"/>
          </ac:picMkLst>
        </pc:picChg>
      </pc:sldChg>
      <pc:sldChg chg="addSp delSp modSp new mod setBg setClrOvrMap">
        <pc:chgData name="Neelansh Gulati" userId="4d193722-e4ad-40de-8704-080ab8f61686" providerId="ADAL" clId="{318EA1E2-3492-C346-8D73-57CE55C6FFA6}" dt="2022-04-05T21:33:55.625" v="3463" actId="26606"/>
        <pc:sldMkLst>
          <pc:docMk/>
          <pc:sldMk cId="793688085" sldId="284"/>
        </pc:sldMkLst>
        <pc:spChg chg="del mod ord">
          <ac:chgData name="Neelansh Gulati" userId="4d193722-e4ad-40de-8704-080ab8f61686" providerId="ADAL" clId="{318EA1E2-3492-C346-8D73-57CE55C6FFA6}" dt="2022-04-05T21:33:55.625" v="3463" actId="26606"/>
          <ac:spMkLst>
            <pc:docMk/>
            <pc:sldMk cId="793688085" sldId="284"/>
            <ac:spMk id="2" creationId="{F189DBE6-F2D5-0849-834D-D21BF4F3D003}"/>
          </ac:spMkLst>
        </pc:spChg>
        <pc:spChg chg="del">
          <ac:chgData name="Neelansh Gulati" userId="4d193722-e4ad-40de-8704-080ab8f61686" providerId="ADAL" clId="{318EA1E2-3492-C346-8D73-57CE55C6FFA6}" dt="2022-04-05T21:33:41.070" v="3458"/>
          <ac:spMkLst>
            <pc:docMk/>
            <pc:sldMk cId="793688085" sldId="284"/>
            <ac:spMk id="3" creationId="{8769A152-BD4A-4A48-8369-E0A57EA7878F}"/>
          </ac:spMkLst>
        </pc:spChg>
        <pc:spChg chg="add del">
          <ac:chgData name="Neelansh Gulati" userId="4d193722-e4ad-40de-8704-080ab8f61686" providerId="ADAL" clId="{318EA1E2-3492-C346-8D73-57CE55C6FFA6}" dt="2022-04-05T21:33:55.622" v="3462" actId="26606"/>
          <ac:spMkLst>
            <pc:docMk/>
            <pc:sldMk cId="793688085" sldId="284"/>
            <ac:spMk id="9" creationId="{86D3E672-1DF8-A51D-395F-63DB7F544A87}"/>
          </ac:spMkLst>
        </pc:spChg>
        <pc:spChg chg="add">
          <ac:chgData name="Neelansh Gulati" userId="4d193722-e4ad-40de-8704-080ab8f61686" providerId="ADAL" clId="{318EA1E2-3492-C346-8D73-57CE55C6FFA6}" dt="2022-04-05T21:33:55.625" v="3463" actId="26606"/>
          <ac:spMkLst>
            <pc:docMk/>
            <pc:sldMk cId="793688085" sldId="284"/>
            <ac:spMk id="10" creationId="{32BC26D8-82FB-445E-AA49-62A77D7C1EE0}"/>
          </ac:spMkLst>
        </pc:spChg>
        <pc:spChg chg="add del">
          <ac:chgData name="Neelansh Gulati" userId="4d193722-e4ad-40de-8704-080ab8f61686" providerId="ADAL" clId="{318EA1E2-3492-C346-8D73-57CE55C6FFA6}" dt="2022-04-05T21:33:55.622" v="3462" actId="26606"/>
          <ac:spMkLst>
            <pc:docMk/>
            <pc:sldMk cId="793688085" sldId="284"/>
            <ac:spMk id="12" creationId="{B0792D4F-247E-46FE-85FC-881DEFA41D94}"/>
          </ac:spMkLst>
        </pc:spChg>
        <pc:spChg chg="add del">
          <ac:chgData name="Neelansh Gulati" userId="4d193722-e4ad-40de-8704-080ab8f61686" providerId="ADAL" clId="{318EA1E2-3492-C346-8D73-57CE55C6FFA6}" dt="2022-04-05T21:33:55.622" v="3462" actId="26606"/>
          <ac:spMkLst>
            <pc:docMk/>
            <pc:sldMk cId="793688085" sldId="284"/>
            <ac:spMk id="14" creationId="{FA3CD3A3-D3C1-4567-BEC0-3A50E9A3A630}"/>
          </ac:spMkLst>
        </pc:spChg>
        <pc:spChg chg="add">
          <ac:chgData name="Neelansh Gulati" userId="4d193722-e4ad-40de-8704-080ab8f61686" providerId="ADAL" clId="{318EA1E2-3492-C346-8D73-57CE55C6FFA6}" dt="2022-04-05T21:33:55.625" v="3463" actId="26606"/>
          <ac:spMkLst>
            <pc:docMk/>
            <pc:sldMk cId="793688085" sldId="284"/>
            <ac:spMk id="18" creationId="{CB44330D-EA18-4254-AA95-EB49948539B8}"/>
          </ac:spMkLst>
        </pc:spChg>
        <pc:picChg chg="add mod">
          <ac:chgData name="Neelansh Gulati" userId="4d193722-e4ad-40de-8704-080ab8f61686" providerId="ADAL" clId="{318EA1E2-3492-C346-8D73-57CE55C6FFA6}" dt="2022-04-05T21:33:55.625" v="3463" actId="26606"/>
          <ac:picMkLst>
            <pc:docMk/>
            <pc:sldMk cId="793688085" sldId="284"/>
            <ac:picMk id="5" creationId="{F990024B-4507-004D-99A4-9345F734E63A}"/>
          </ac:picMkLst>
        </pc:picChg>
        <pc:cxnChg chg="add del">
          <ac:chgData name="Neelansh Gulati" userId="4d193722-e4ad-40de-8704-080ab8f61686" providerId="ADAL" clId="{318EA1E2-3492-C346-8D73-57CE55C6FFA6}" dt="2022-04-05T21:33:55.622" v="3462" actId="26606"/>
          <ac:cxnSpMkLst>
            <pc:docMk/>
            <pc:sldMk cId="793688085" sldId="284"/>
            <ac:cxnSpMk id="16" creationId="{B56D13EF-D431-4D0F-BFFC-1B5A686FF9BD}"/>
          </ac:cxnSpMkLst>
        </pc:cxnChg>
      </pc:sldChg>
      <pc:sldChg chg="addSp delSp modSp new mod setBg">
        <pc:chgData name="Neelansh Gulati" userId="4d193722-e4ad-40de-8704-080ab8f61686" providerId="ADAL" clId="{318EA1E2-3492-C346-8D73-57CE55C6FFA6}" dt="2022-04-06T00:05:53.470" v="3471" actId="26606"/>
        <pc:sldMkLst>
          <pc:docMk/>
          <pc:sldMk cId="2352654985" sldId="285"/>
        </pc:sldMkLst>
        <pc:spChg chg="del">
          <ac:chgData name="Neelansh Gulati" userId="4d193722-e4ad-40de-8704-080ab8f61686" providerId="ADAL" clId="{318EA1E2-3492-C346-8D73-57CE55C6FFA6}" dt="2022-04-06T00:05:53.470" v="3471" actId="26606"/>
          <ac:spMkLst>
            <pc:docMk/>
            <pc:sldMk cId="2352654985" sldId="285"/>
            <ac:spMk id="2" creationId="{02B0CB61-8AB5-1248-9232-886B77C9A8C1}"/>
          </ac:spMkLst>
        </pc:spChg>
        <pc:spChg chg="del">
          <ac:chgData name="Neelansh Gulati" userId="4d193722-e4ad-40de-8704-080ab8f61686" providerId="ADAL" clId="{318EA1E2-3492-C346-8D73-57CE55C6FFA6}" dt="2022-04-06T00:05:50.326" v="3468"/>
          <ac:spMkLst>
            <pc:docMk/>
            <pc:sldMk cId="2352654985" sldId="285"/>
            <ac:spMk id="3" creationId="{8469CB9B-673B-8E40-9BAE-4B79F1695835}"/>
          </ac:spMkLst>
        </pc:spChg>
        <pc:spChg chg="add">
          <ac:chgData name="Neelansh Gulati" userId="4d193722-e4ad-40de-8704-080ab8f61686" providerId="ADAL" clId="{318EA1E2-3492-C346-8D73-57CE55C6FFA6}" dt="2022-04-06T00:05:53.470" v="3471" actId="26606"/>
          <ac:spMkLst>
            <pc:docMk/>
            <pc:sldMk cId="2352654985" sldId="285"/>
            <ac:spMk id="10" creationId="{32BC26D8-82FB-445E-AA49-62A77D7C1EE0}"/>
          </ac:spMkLst>
        </pc:spChg>
        <pc:spChg chg="add">
          <ac:chgData name="Neelansh Gulati" userId="4d193722-e4ad-40de-8704-080ab8f61686" providerId="ADAL" clId="{318EA1E2-3492-C346-8D73-57CE55C6FFA6}" dt="2022-04-06T00:05:53.470" v="3471" actId="26606"/>
          <ac:spMkLst>
            <pc:docMk/>
            <pc:sldMk cId="2352654985" sldId="285"/>
            <ac:spMk id="12" creationId="{CB44330D-EA18-4254-AA95-EB49948539B8}"/>
          </ac:spMkLst>
        </pc:spChg>
        <pc:picChg chg="add mod">
          <ac:chgData name="Neelansh Gulati" userId="4d193722-e4ad-40de-8704-080ab8f61686" providerId="ADAL" clId="{318EA1E2-3492-C346-8D73-57CE55C6FFA6}" dt="2022-04-06T00:05:53.470" v="3471" actId="26606"/>
          <ac:picMkLst>
            <pc:docMk/>
            <pc:sldMk cId="2352654985" sldId="285"/>
            <ac:picMk id="5" creationId="{51C7938C-C8E8-EE41-A24F-2290A2290621}"/>
          </ac:picMkLst>
        </pc:picChg>
      </pc:sldChg>
    </pc:docChg>
  </pc:docChgLst>
  <pc:docChgLst>
    <pc:chgData name="Hardee Rameshchandra Garala" userId="c7178680-cbce-4f80-8f74-f20172b2d0b7" providerId="ADAL" clId="{C33E72A1-4931-2640-8511-4FE5B1E2CB83}"/>
    <pc:docChg chg="custSel modSld">
      <pc:chgData name="Hardee Rameshchandra Garala" userId="c7178680-cbce-4f80-8f74-f20172b2d0b7" providerId="ADAL" clId="{C33E72A1-4931-2640-8511-4FE5B1E2CB83}" dt="2022-04-03T21:07:16.070" v="50" actId="20577"/>
      <pc:docMkLst>
        <pc:docMk/>
      </pc:docMkLst>
      <pc:sldChg chg="addSp delSp modSp mod">
        <pc:chgData name="Hardee Rameshchandra Garala" userId="c7178680-cbce-4f80-8f74-f20172b2d0b7" providerId="ADAL" clId="{C33E72A1-4931-2640-8511-4FE5B1E2CB83}" dt="2022-04-03T21:07:16.070" v="50" actId="20577"/>
        <pc:sldMkLst>
          <pc:docMk/>
          <pc:sldMk cId="2898344345" sldId="276"/>
        </pc:sldMkLst>
        <pc:spChg chg="mod">
          <ac:chgData name="Hardee Rameshchandra Garala" userId="c7178680-cbce-4f80-8f74-f20172b2d0b7" providerId="ADAL" clId="{C33E72A1-4931-2640-8511-4FE5B1E2CB83}" dt="2022-04-03T21:07:16.070" v="50" actId="20577"/>
          <ac:spMkLst>
            <pc:docMk/>
            <pc:sldMk cId="2898344345" sldId="276"/>
            <ac:spMk id="3" creationId="{AEF237B0-3EAB-E143-9581-157E6160F5A9}"/>
          </ac:spMkLst>
        </pc:spChg>
        <pc:graphicFrameChg chg="add del mod modGraphic">
          <ac:chgData name="Hardee Rameshchandra Garala" userId="c7178680-cbce-4f80-8f74-f20172b2d0b7" providerId="ADAL" clId="{C33E72A1-4931-2640-8511-4FE5B1E2CB83}" dt="2022-04-03T21:07:12.689" v="49" actId="478"/>
          <ac:graphicFrameMkLst>
            <pc:docMk/>
            <pc:sldMk cId="2898344345" sldId="276"/>
            <ac:graphicFrameMk id="4" creationId="{31881BFD-7DE2-DB47-8472-E26967331387}"/>
          </ac:graphicFrameMkLst>
        </pc:graphicFrameChg>
      </pc:sldChg>
    </pc:docChg>
  </pc:docChgLst>
  <pc:docChgLst>
    <pc:chgData name="Hardee Rameshchandra Garala" userId="S::hr406275@dal.ca::c7178680-cbce-4f80-8f74-f20172b2d0b7" providerId="AD" clId="Web-{315F23F6-3202-4865-A197-7CF2A597D477}"/>
    <pc:docChg chg="modSld">
      <pc:chgData name="Hardee Rameshchandra Garala" userId="S::hr406275@dal.ca::c7178680-cbce-4f80-8f74-f20172b2d0b7" providerId="AD" clId="Web-{315F23F6-3202-4865-A197-7CF2A597D477}" dt="2022-04-03T19:26:21.426" v="2" actId="20577"/>
      <pc:docMkLst>
        <pc:docMk/>
      </pc:docMkLst>
      <pc:sldChg chg="modSp">
        <pc:chgData name="Hardee Rameshchandra Garala" userId="S::hr406275@dal.ca::c7178680-cbce-4f80-8f74-f20172b2d0b7" providerId="AD" clId="Web-{315F23F6-3202-4865-A197-7CF2A597D477}" dt="2022-04-03T19:26:21.426" v="2" actId="20577"/>
        <pc:sldMkLst>
          <pc:docMk/>
          <pc:sldMk cId="2898344345" sldId="276"/>
        </pc:sldMkLst>
        <pc:spChg chg="mod">
          <ac:chgData name="Hardee Rameshchandra Garala" userId="S::hr406275@dal.ca::c7178680-cbce-4f80-8f74-f20172b2d0b7" providerId="AD" clId="Web-{315F23F6-3202-4865-A197-7CF2A597D477}" dt="2022-04-03T19:26:21.426" v="2" actId="20577"/>
          <ac:spMkLst>
            <pc:docMk/>
            <pc:sldMk cId="2898344345" sldId="276"/>
            <ac:spMk id="3" creationId="{AEF237B0-3EAB-E143-9581-157E6160F5A9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387A28D-EF31-40DE-BE14-D4F9A09196E6}" type="doc">
      <dgm:prSet loTypeId="urn:microsoft.com/office/officeart/2008/layout/Lined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6EB09ED9-45F0-46F9-B4A9-CB5A916A4534}">
      <dgm:prSet/>
      <dgm:spPr/>
      <dgm:t>
        <a:bodyPr/>
        <a:lstStyle/>
        <a:p>
          <a:r>
            <a:rPr lang="en-US" b="1"/>
            <a:t>Group: 18</a:t>
          </a:r>
        </a:p>
      </dgm:t>
    </dgm:pt>
    <dgm:pt modelId="{A854F0C8-32D1-43DD-A250-105E100D53DC}" type="parTrans" cxnId="{F1B10F98-DE59-4EE3-BBE8-CC2070565494}">
      <dgm:prSet/>
      <dgm:spPr/>
      <dgm:t>
        <a:bodyPr/>
        <a:lstStyle/>
        <a:p>
          <a:endParaRPr lang="en-US"/>
        </a:p>
      </dgm:t>
    </dgm:pt>
    <dgm:pt modelId="{C3FA71E6-51EC-4C77-ADD5-CDCE774A93BC}" type="sibTrans" cxnId="{F1B10F98-DE59-4EE3-BBE8-CC2070565494}">
      <dgm:prSet/>
      <dgm:spPr/>
      <dgm:t>
        <a:bodyPr/>
        <a:lstStyle/>
        <a:p>
          <a:endParaRPr lang="en-US"/>
        </a:p>
      </dgm:t>
    </dgm:pt>
    <dgm:pt modelId="{1CD6C801-E642-4FF8-9A9C-2D9A5496CEE7}">
      <dgm:prSet/>
      <dgm:spPr/>
      <dgm:t>
        <a:bodyPr/>
        <a:lstStyle/>
        <a:p>
          <a:r>
            <a:rPr lang="en-US" b="1"/>
            <a:t>Client Team: 24</a:t>
          </a:r>
        </a:p>
      </dgm:t>
    </dgm:pt>
    <dgm:pt modelId="{301020E4-20E7-4246-9C65-74E94D1AA000}" type="parTrans" cxnId="{C75630DB-7A95-4D00-BA41-F6F1855B5761}">
      <dgm:prSet/>
      <dgm:spPr/>
      <dgm:t>
        <a:bodyPr/>
        <a:lstStyle/>
        <a:p>
          <a:endParaRPr lang="en-US"/>
        </a:p>
      </dgm:t>
    </dgm:pt>
    <dgm:pt modelId="{BEFFA754-0307-490E-BAF5-088601EC6D2F}" type="sibTrans" cxnId="{C75630DB-7A95-4D00-BA41-F6F1855B5761}">
      <dgm:prSet/>
      <dgm:spPr/>
      <dgm:t>
        <a:bodyPr/>
        <a:lstStyle/>
        <a:p>
          <a:endParaRPr lang="en-US"/>
        </a:p>
      </dgm:t>
    </dgm:pt>
    <dgm:pt modelId="{A45EBB53-1E7E-484A-89C7-920DE42EEBB6}">
      <dgm:prSet/>
      <dgm:spPr/>
      <dgm:t>
        <a:bodyPr/>
        <a:lstStyle/>
        <a:p>
          <a:r>
            <a:rPr lang="en-US" b="1"/>
            <a:t>Team Members</a:t>
          </a:r>
          <a:r>
            <a:rPr lang="en-US"/>
            <a:t>:</a:t>
          </a:r>
        </a:p>
      </dgm:t>
    </dgm:pt>
    <dgm:pt modelId="{96A8CCC3-288F-41C9-A6DF-E761CB1CF980}" type="parTrans" cxnId="{DD63ED20-6C97-460B-9825-FC23F4C70A19}">
      <dgm:prSet/>
      <dgm:spPr/>
      <dgm:t>
        <a:bodyPr/>
        <a:lstStyle/>
        <a:p>
          <a:endParaRPr lang="en-US"/>
        </a:p>
      </dgm:t>
    </dgm:pt>
    <dgm:pt modelId="{BB3532BF-73B7-42AE-96E6-6C19647FFAF1}" type="sibTrans" cxnId="{DD63ED20-6C97-460B-9825-FC23F4C70A19}">
      <dgm:prSet/>
      <dgm:spPr/>
      <dgm:t>
        <a:bodyPr/>
        <a:lstStyle/>
        <a:p>
          <a:endParaRPr lang="en-US"/>
        </a:p>
      </dgm:t>
    </dgm:pt>
    <dgm:pt modelId="{F1F7344C-FFFE-4484-8CED-BF776532F5CA}">
      <dgm:prSet/>
      <dgm:spPr/>
      <dgm:t>
        <a:bodyPr/>
        <a:lstStyle/>
        <a:p>
          <a:r>
            <a:rPr lang="en-US" err="1"/>
            <a:t>Neelansh</a:t>
          </a:r>
          <a:r>
            <a:rPr lang="en-US"/>
            <a:t> Gulati</a:t>
          </a:r>
        </a:p>
      </dgm:t>
    </dgm:pt>
    <dgm:pt modelId="{382B5D95-7576-4458-B598-B9419191F278}" type="parTrans" cxnId="{14CB088D-73AE-4A02-A12B-C610AE651241}">
      <dgm:prSet/>
      <dgm:spPr/>
      <dgm:t>
        <a:bodyPr/>
        <a:lstStyle/>
        <a:p>
          <a:endParaRPr lang="en-US"/>
        </a:p>
      </dgm:t>
    </dgm:pt>
    <dgm:pt modelId="{AF0FE7F2-016B-4D3C-BF7D-3A078E48F360}" type="sibTrans" cxnId="{14CB088D-73AE-4A02-A12B-C610AE651241}">
      <dgm:prSet/>
      <dgm:spPr/>
      <dgm:t>
        <a:bodyPr/>
        <a:lstStyle/>
        <a:p>
          <a:endParaRPr lang="en-US"/>
        </a:p>
      </dgm:t>
    </dgm:pt>
    <dgm:pt modelId="{96A67C0D-4767-4CEC-AB51-2AAE7EBC3F1D}">
      <dgm:prSet/>
      <dgm:spPr/>
      <dgm:t>
        <a:bodyPr/>
        <a:lstStyle/>
        <a:p>
          <a:r>
            <a:rPr lang="en-US" err="1"/>
            <a:t>Parth</a:t>
          </a:r>
          <a:r>
            <a:rPr lang="en-US"/>
            <a:t> </a:t>
          </a:r>
          <a:r>
            <a:rPr lang="en-US" err="1"/>
            <a:t>Gondaliya</a:t>
          </a:r>
          <a:endParaRPr lang="en-US"/>
        </a:p>
      </dgm:t>
    </dgm:pt>
    <dgm:pt modelId="{7DA7B8E2-BF1E-465E-9A6D-29C32F766852}" type="parTrans" cxnId="{A8D38774-3E05-4035-B559-65AD4D5CB55C}">
      <dgm:prSet/>
      <dgm:spPr/>
      <dgm:t>
        <a:bodyPr/>
        <a:lstStyle/>
        <a:p>
          <a:endParaRPr lang="en-US"/>
        </a:p>
      </dgm:t>
    </dgm:pt>
    <dgm:pt modelId="{AB5C9CDD-DEB9-4674-92FF-8236DE81AD38}" type="sibTrans" cxnId="{A8D38774-3E05-4035-B559-65AD4D5CB55C}">
      <dgm:prSet/>
      <dgm:spPr/>
      <dgm:t>
        <a:bodyPr/>
        <a:lstStyle/>
        <a:p>
          <a:endParaRPr lang="en-US"/>
        </a:p>
      </dgm:t>
    </dgm:pt>
    <dgm:pt modelId="{9A211612-1261-4C6B-A862-BFA8C353BE75}">
      <dgm:prSet/>
      <dgm:spPr/>
      <dgm:t>
        <a:bodyPr/>
        <a:lstStyle/>
        <a:p>
          <a:r>
            <a:rPr lang="en-US"/>
            <a:t>Hardee </a:t>
          </a:r>
          <a:r>
            <a:rPr lang="en-US" err="1"/>
            <a:t>Garala</a:t>
          </a:r>
          <a:endParaRPr lang="en-US"/>
        </a:p>
      </dgm:t>
    </dgm:pt>
    <dgm:pt modelId="{738BEE1D-87C6-45CB-A74C-EC6D25625610}" type="parTrans" cxnId="{60746A45-D5A6-41F1-A649-D7FA5F0148DC}">
      <dgm:prSet/>
      <dgm:spPr/>
      <dgm:t>
        <a:bodyPr/>
        <a:lstStyle/>
        <a:p>
          <a:endParaRPr lang="en-US"/>
        </a:p>
      </dgm:t>
    </dgm:pt>
    <dgm:pt modelId="{872E6A0E-6540-43C1-A81F-5A0B48908702}" type="sibTrans" cxnId="{60746A45-D5A6-41F1-A649-D7FA5F0148DC}">
      <dgm:prSet/>
      <dgm:spPr/>
      <dgm:t>
        <a:bodyPr/>
        <a:lstStyle/>
        <a:p>
          <a:endParaRPr lang="en-US"/>
        </a:p>
      </dgm:t>
    </dgm:pt>
    <dgm:pt modelId="{533086D8-7F48-4A17-9D12-94FFE14AA9A3}">
      <dgm:prSet/>
      <dgm:spPr/>
      <dgm:t>
        <a:bodyPr/>
        <a:lstStyle/>
        <a:p>
          <a:r>
            <a:rPr lang="en-US"/>
            <a:t>GRM Vishnu</a:t>
          </a:r>
        </a:p>
      </dgm:t>
    </dgm:pt>
    <dgm:pt modelId="{7ED21F0C-C024-456D-8371-39E75D738D6F}" type="parTrans" cxnId="{401E11B6-50C8-42E2-AEA3-F3C6934DAF56}">
      <dgm:prSet/>
      <dgm:spPr/>
      <dgm:t>
        <a:bodyPr/>
        <a:lstStyle/>
        <a:p>
          <a:endParaRPr lang="en-US"/>
        </a:p>
      </dgm:t>
    </dgm:pt>
    <dgm:pt modelId="{FE085A25-6A82-4E25-A4C2-B3E996D88D3A}" type="sibTrans" cxnId="{401E11B6-50C8-42E2-AEA3-F3C6934DAF56}">
      <dgm:prSet/>
      <dgm:spPr/>
      <dgm:t>
        <a:bodyPr/>
        <a:lstStyle/>
        <a:p>
          <a:endParaRPr lang="en-US"/>
        </a:p>
      </dgm:t>
    </dgm:pt>
    <dgm:pt modelId="{8C3A459A-CCA4-4B3A-AABE-051BD8833DFD}">
      <dgm:prSet/>
      <dgm:spPr/>
      <dgm:t>
        <a:bodyPr/>
        <a:lstStyle/>
        <a:p>
          <a:endParaRPr lang="en-US"/>
        </a:p>
      </dgm:t>
    </dgm:pt>
    <dgm:pt modelId="{C1948FF8-103F-4C50-948F-F3B0E8232BCF}" type="parTrans" cxnId="{DEE12AE5-B63A-40F8-AB2B-7FB425FA14BD}">
      <dgm:prSet/>
      <dgm:spPr/>
      <dgm:t>
        <a:bodyPr/>
        <a:lstStyle/>
        <a:p>
          <a:endParaRPr lang="en-US"/>
        </a:p>
      </dgm:t>
    </dgm:pt>
    <dgm:pt modelId="{32B6BA36-67EE-4505-A248-0B454CF1ADEC}" type="sibTrans" cxnId="{DEE12AE5-B63A-40F8-AB2B-7FB425FA14BD}">
      <dgm:prSet/>
      <dgm:spPr/>
      <dgm:t>
        <a:bodyPr/>
        <a:lstStyle/>
        <a:p>
          <a:endParaRPr lang="en-US"/>
        </a:p>
      </dgm:t>
    </dgm:pt>
    <dgm:pt modelId="{DAD60026-F8BA-7946-A83A-2D93CDE0F3AD}">
      <dgm:prSet/>
      <dgm:spPr/>
      <dgm:t>
        <a:bodyPr/>
        <a:lstStyle/>
        <a:p>
          <a:r>
            <a:rPr lang="en-US"/>
            <a:t>Tuan Hamid</a:t>
          </a:r>
        </a:p>
      </dgm:t>
    </dgm:pt>
    <dgm:pt modelId="{FC7B86C0-A6CF-D447-B4D5-67A6FF82C28A}" type="parTrans" cxnId="{EE897BDE-664D-EE41-B44B-8B4797CC97F3}">
      <dgm:prSet/>
      <dgm:spPr/>
      <dgm:t>
        <a:bodyPr/>
        <a:lstStyle/>
        <a:p>
          <a:endParaRPr lang="en-GB"/>
        </a:p>
      </dgm:t>
    </dgm:pt>
    <dgm:pt modelId="{B55BA8FE-E018-BE40-BD9B-EA3485F95833}" type="sibTrans" cxnId="{EE897BDE-664D-EE41-B44B-8B4797CC97F3}">
      <dgm:prSet/>
      <dgm:spPr/>
      <dgm:t>
        <a:bodyPr/>
        <a:lstStyle/>
        <a:p>
          <a:endParaRPr lang="en-GB"/>
        </a:p>
      </dgm:t>
    </dgm:pt>
    <dgm:pt modelId="{6EA45863-C8EF-184C-881D-E37616916A33}" type="pres">
      <dgm:prSet presAssocID="{E387A28D-EF31-40DE-BE14-D4F9A09196E6}" presName="vert0" presStyleCnt="0">
        <dgm:presLayoutVars>
          <dgm:dir/>
          <dgm:animOne val="branch"/>
          <dgm:animLvl val="lvl"/>
        </dgm:presLayoutVars>
      </dgm:prSet>
      <dgm:spPr/>
    </dgm:pt>
    <dgm:pt modelId="{ECF26C46-772C-7F49-B03F-A0DB53CEB5DC}" type="pres">
      <dgm:prSet presAssocID="{6EB09ED9-45F0-46F9-B4A9-CB5A916A4534}" presName="thickLine" presStyleLbl="alignNode1" presStyleIdx="0" presStyleCnt="9"/>
      <dgm:spPr/>
    </dgm:pt>
    <dgm:pt modelId="{66C047F3-729D-CB40-B596-CC1279B4249A}" type="pres">
      <dgm:prSet presAssocID="{6EB09ED9-45F0-46F9-B4A9-CB5A916A4534}" presName="horz1" presStyleCnt="0"/>
      <dgm:spPr/>
    </dgm:pt>
    <dgm:pt modelId="{EE68CC81-096A-7B47-853C-13CE28B745CE}" type="pres">
      <dgm:prSet presAssocID="{6EB09ED9-45F0-46F9-B4A9-CB5A916A4534}" presName="tx1" presStyleLbl="revTx" presStyleIdx="0" presStyleCnt="9"/>
      <dgm:spPr/>
    </dgm:pt>
    <dgm:pt modelId="{E336FAEE-6239-914C-B415-4D0AD829A12D}" type="pres">
      <dgm:prSet presAssocID="{6EB09ED9-45F0-46F9-B4A9-CB5A916A4534}" presName="vert1" presStyleCnt="0"/>
      <dgm:spPr/>
    </dgm:pt>
    <dgm:pt modelId="{745168AA-D04A-5D45-B075-4225AD1E62A9}" type="pres">
      <dgm:prSet presAssocID="{1CD6C801-E642-4FF8-9A9C-2D9A5496CEE7}" presName="thickLine" presStyleLbl="alignNode1" presStyleIdx="1" presStyleCnt="9"/>
      <dgm:spPr/>
    </dgm:pt>
    <dgm:pt modelId="{AA24F74B-1537-DB4C-82DC-F8DB26B0E18F}" type="pres">
      <dgm:prSet presAssocID="{1CD6C801-E642-4FF8-9A9C-2D9A5496CEE7}" presName="horz1" presStyleCnt="0"/>
      <dgm:spPr/>
    </dgm:pt>
    <dgm:pt modelId="{C08210A4-00D6-3B43-A31A-0665472F34A4}" type="pres">
      <dgm:prSet presAssocID="{1CD6C801-E642-4FF8-9A9C-2D9A5496CEE7}" presName="tx1" presStyleLbl="revTx" presStyleIdx="1" presStyleCnt="9"/>
      <dgm:spPr/>
    </dgm:pt>
    <dgm:pt modelId="{BEBB9194-DBCA-DE4B-B900-EA0FFF0513BF}" type="pres">
      <dgm:prSet presAssocID="{1CD6C801-E642-4FF8-9A9C-2D9A5496CEE7}" presName="vert1" presStyleCnt="0"/>
      <dgm:spPr/>
    </dgm:pt>
    <dgm:pt modelId="{F32B8C37-648B-DE4B-B94F-26CCC097E037}" type="pres">
      <dgm:prSet presAssocID="{A45EBB53-1E7E-484A-89C7-920DE42EEBB6}" presName="thickLine" presStyleLbl="alignNode1" presStyleIdx="2" presStyleCnt="9"/>
      <dgm:spPr/>
    </dgm:pt>
    <dgm:pt modelId="{D668F727-D99E-5348-8C47-E1EFE661B768}" type="pres">
      <dgm:prSet presAssocID="{A45EBB53-1E7E-484A-89C7-920DE42EEBB6}" presName="horz1" presStyleCnt="0"/>
      <dgm:spPr/>
    </dgm:pt>
    <dgm:pt modelId="{EAD06E1D-BFE7-7749-8266-5E08E3D973ED}" type="pres">
      <dgm:prSet presAssocID="{A45EBB53-1E7E-484A-89C7-920DE42EEBB6}" presName="tx1" presStyleLbl="revTx" presStyleIdx="2" presStyleCnt="9"/>
      <dgm:spPr/>
    </dgm:pt>
    <dgm:pt modelId="{49597875-9B2C-7C47-A6E5-5271C80840F3}" type="pres">
      <dgm:prSet presAssocID="{A45EBB53-1E7E-484A-89C7-920DE42EEBB6}" presName="vert1" presStyleCnt="0"/>
      <dgm:spPr/>
    </dgm:pt>
    <dgm:pt modelId="{8BD86A3A-55AB-E749-BC6D-5864646BA221}" type="pres">
      <dgm:prSet presAssocID="{F1F7344C-FFFE-4484-8CED-BF776532F5CA}" presName="thickLine" presStyleLbl="alignNode1" presStyleIdx="3" presStyleCnt="9"/>
      <dgm:spPr/>
    </dgm:pt>
    <dgm:pt modelId="{C6ED7211-E38D-734D-B58A-6C613CA3A796}" type="pres">
      <dgm:prSet presAssocID="{F1F7344C-FFFE-4484-8CED-BF776532F5CA}" presName="horz1" presStyleCnt="0"/>
      <dgm:spPr/>
    </dgm:pt>
    <dgm:pt modelId="{B6103832-E8AB-5448-A453-0FA3A6FC14D1}" type="pres">
      <dgm:prSet presAssocID="{F1F7344C-FFFE-4484-8CED-BF776532F5CA}" presName="tx1" presStyleLbl="revTx" presStyleIdx="3" presStyleCnt="9"/>
      <dgm:spPr/>
    </dgm:pt>
    <dgm:pt modelId="{E6F85630-4A75-714C-BEA3-623F7696BBF7}" type="pres">
      <dgm:prSet presAssocID="{F1F7344C-FFFE-4484-8CED-BF776532F5CA}" presName="vert1" presStyleCnt="0"/>
      <dgm:spPr/>
    </dgm:pt>
    <dgm:pt modelId="{044065EA-E8E1-534A-A0F2-7AB8618BE4EA}" type="pres">
      <dgm:prSet presAssocID="{96A67C0D-4767-4CEC-AB51-2AAE7EBC3F1D}" presName="thickLine" presStyleLbl="alignNode1" presStyleIdx="4" presStyleCnt="9"/>
      <dgm:spPr/>
    </dgm:pt>
    <dgm:pt modelId="{D838DA0F-4E95-A347-B7FD-86438E41B42F}" type="pres">
      <dgm:prSet presAssocID="{96A67C0D-4767-4CEC-AB51-2AAE7EBC3F1D}" presName="horz1" presStyleCnt="0"/>
      <dgm:spPr/>
    </dgm:pt>
    <dgm:pt modelId="{30F9928C-04F7-9148-845E-ECBAD6462CD1}" type="pres">
      <dgm:prSet presAssocID="{96A67C0D-4767-4CEC-AB51-2AAE7EBC3F1D}" presName="tx1" presStyleLbl="revTx" presStyleIdx="4" presStyleCnt="9" custLinFactNeighborX="-389" custLinFactNeighborY="99692"/>
      <dgm:spPr/>
    </dgm:pt>
    <dgm:pt modelId="{55D1A4BD-95B5-F041-BA16-CC3312D437CF}" type="pres">
      <dgm:prSet presAssocID="{96A67C0D-4767-4CEC-AB51-2AAE7EBC3F1D}" presName="vert1" presStyleCnt="0"/>
      <dgm:spPr/>
    </dgm:pt>
    <dgm:pt modelId="{33E838A9-894C-8543-B7E4-204BDF077F4A}" type="pres">
      <dgm:prSet presAssocID="{9A211612-1261-4C6B-A862-BFA8C353BE75}" presName="thickLine" presStyleLbl="alignNode1" presStyleIdx="5" presStyleCnt="9"/>
      <dgm:spPr/>
    </dgm:pt>
    <dgm:pt modelId="{ADD06029-F0B1-7640-B97C-4EFD69BE032E}" type="pres">
      <dgm:prSet presAssocID="{9A211612-1261-4C6B-A862-BFA8C353BE75}" presName="horz1" presStyleCnt="0"/>
      <dgm:spPr/>
    </dgm:pt>
    <dgm:pt modelId="{A5667CA0-527D-694D-8457-92C2EC74143D}" type="pres">
      <dgm:prSet presAssocID="{9A211612-1261-4C6B-A862-BFA8C353BE75}" presName="tx1" presStyleLbl="revTx" presStyleIdx="5" presStyleCnt="9" custLinFactY="1686" custLinFactNeighborX="-389" custLinFactNeighborY="100000"/>
      <dgm:spPr/>
    </dgm:pt>
    <dgm:pt modelId="{4579E095-8526-9C4A-8B86-69A80EC0D070}" type="pres">
      <dgm:prSet presAssocID="{9A211612-1261-4C6B-A862-BFA8C353BE75}" presName="vert1" presStyleCnt="0"/>
      <dgm:spPr/>
    </dgm:pt>
    <dgm:pt modelId="{A4614430-52F2-0242-9197-375DA98C3531}" type="pres">
      <dgm:prSet presAssocID="{533086D8-7F48-4A17-9D12-94FFE14AA9A3}" presName="thickLine" presStyleLbl="alignNode1" presStyleIdx="6" presStyleCnt="9"/>
      <dgm:spPr/>
    </dgm:pt>
    <dgm:pt modelId="{93587604-AF34-B748-B872-1A7EA57F5624}" type="pres">
      <dgm:prSet presAssocID="{533086D8-7F48-4A17-9D12-94FFE14AA9A3}" presName="horz1" presStyleCnt="0"/>
      <dgm:spPr/>
    </dgm:pt>
    <dgm:pt modelId="{12C0F70C-82EF-E748-9332-B1FBBAD73033}" type="pres">
      <dgm:prSet presAssocID="{533086D8-7F48-4A17-9D12-94FFE14AA9A3}" presName="tx1" presStyleLbl="revTx" presStyleIdx="6" presStyleCnt="9" custLinFactNeighborX="632" custLinFactNeighborY="97698"/>
      <dgm:spPr/>
    </dgm:pt>
    <dgm:pt modelId="{E65A3D5E-BCF0-8E4E-901D-2B526C451EDA}" type="pres">
      <dgm:prSet presAssocID="{533086D8-7F48-4A17-9D12-94FFE14AA9A3}" presName="vert1" presStyleCnt="0"/>
      <dgm:spPr/>
    </dgm:pt>
    <dgm:pt modelId="{2ED83323-76EF-EE4B-9786-8C008D562AD0}" type="pres">
      <dgm:prSet presAssocID="{8C3A459A-CCA4-4B3A-AABE-051BD8833DFD}" presName="thickLine" presStyleLbl="alignNode1" presStyleIdx="7" presStyleCnt="9"/>
      <dgm:spPr/>
    </dgm:pt>
    <dgm:pt modelId="{AA970D9C-DD09-6D4D-86B6-070A20720E05}" type="pres">
      <dgm:prSet presAssocID="{8C3A459A-CCA4-4B3A-AABE-051BD8833DFD}" presName="horz1" presStyleCnt="0"/>
      <dgm:spPr/>
    </dgm:pt>
    <dgm:pt modelId="{0C77E6F6-9D40-8447-A10B-291015A9D004}" type="pres">
      <dgm:prSet presAssocID="{8C3A459A-CCA4-4B3A-AABE-051BD8833DFD}" presName="tx1" presStyleLbl="revTx" presStyleIdx="7" presStyleCnt="9"/>
      <dgm:spPr/>
    </dgm:pt>
    <dgm:pt modelId="{38E13F26-C362-7845-A50C-A820716E1DFF}" type="pres">
      <dgm:prSet presAssocID="{8C3A459A-CCA4-4B3A-AABE-051BD8833DFD}" presName="vert1" presStyleCnt="0"/>
      <dgm:spPr/>
    </dgm:pt>
    <dgm:pt modelId="{9C828C69-7D10-A247-B93F-4E6FD84348E7}" type="pres">
      <dgm:prSet presAssocID="{DAD60026-F8BA-7946-A83A-2D93CDE0F3AD}" presName="thickLine" presStyleLbl="alignNode1" presStyleIdx="8" presStyleCnt="9"/>
      <dgm:spPr/>
    </dgm:pt>
    <dgm:pt modelId="{7313AA61-CDD6-6247-8AE2-46BB249C5AF2}" type="pres">
      <dgm:prSet presAssocID="{DAD60026-F8BA-7946-A83A-2D93CDE0F3AD}" presName="horz1" presStyleCnt="0"/>
      <dgm:spPr/>
    </dgm:pt>
    <dgm:pt modelId="{63077B21-54C2-1A48-9BCE-1145E257A0B8}" type="pres">
      <dgm:prSet presAssocID="{DAD60026-F8BA-7946-A83A-2D93CDE0F3AD}" presName="tx1" presStyleLbl="revTx" presStyleIdx="8" presStyleCnt="9" custLinFactY="-200000" custLinFactNeighborX="-49" custLinFactNeighborY="-205168"/>
      <dgm:spPr/>
    </dgm:pt>
    <dgm:pt modelId="{437341A9-3BF8-A546-857D-44F7CFF04B60}" type="pres">
      <dgm:prSet presAssocID="{DAD60026-F8BA-7946-A83A-2D93CDE0F3AD}" presName="vert1" presStyleCnt="0"/>
      <dgm:spPr/>
    </dgm:pt>
  </dgm:ptLst>
  <dgm:cxnLst>
    <dgm:cxn modelId="{DD63ED20-6C97-460B-9825-FC23F4C70A19}" srcId="{E387A28D-EF31-40DE-BE14-D4F9A09196E6}" destId="{A45EBB53-1E7E-484A-89C7-920DE42EEBB6}" srcOrd="2" destOrd="0" parTransId="{96A8CCC3-288F-41C9-A6DF-E761CB1CF980}" sibTransId="{BB3532BF-73B7-42AE-96E6-6C19647FFAF1}"/>
    <dgm:cxn modelId="{E9D7872E-C233-EB49-B063-AE20EED833F5}" type="presOf" srcId="{96A67C0D-4767-4CEC-AB51-2AAE7EBC3F1D}" destId="{30F9928C-04F7-9148-845E-ECBAD6462CD1}" srcOrd="0" destOrd="0" presId="urn:microsoft.com/office/officeart/2008/layout/LinedList"/>
    <dgm:cxn modelId="{8394FB3B-EDB9-DC43-A627-EE285ECD1335}" type="presOf" srcId="{8C3A459A-CCA4-4B3A-AABE-051BD8833DFD}" destId="{0C77E6F6-9D40-8447-A10B-291015A9D004}" srcOrd="0" destOrd="0" presId="urn:microsoft.com/office/officeart/2008/layout/LinedList"/>
    <dgm:cxn modelId="{60746A45-D5A6-41F1-A649-D7FA5F0148DC}" srcId="{E387A28D-EF31-40DE-BE14-D4F9A09196E6}" destId="{9A211612-1261-4C6B-A862-BFA8C353BE75}" srcOrd="5" destOrd="0" parTransId="{738BEE1D-87C6-45CB-A74C-EC6D25625610}" sibTransId="{872E6A0E-6540-43C1-A81F-5A0B48908702}"/>
    <dgm:cxn modelId="{B2284074-B14F-5049-9F7B-1A7293C43F1E}" type="presOf" srcId="{F1F7344C-FFFE-4484-8CED-BF776532F5CA}" destId="{B6103832-E8AB-5448-A453-0FA3A6FC14D1}" srcOrd="0" destOrd="0" presId="urn:microsoft.com/office/officeart/2008/layout/LinedList"/>
    <dgm:cxn modelId="{A8D38774-3E05-4035-B559-65AD4D5CB55C}" srcId="{E387A28D-EF31-40DE-BE14-D4F9A09196E6}" destId="{96A67C0D-4767-4CEC-AB51-2AAE7EBC3F1D}" srcOrd="4" destOrd="0" parTransId="{7DA7B8E2-BF1E-465E-9A6D-29C32F766852}" sibTransId="{AB5C9CDD-DEB9-4674-92FF-8236DE81AD38}"/>
    <dgm:cxn modelId="{EF242558-398F-A94F-915B-F0A43870E475}" type="presOf" srcId="{9A211612-1261-4C6B-A862-BFA8C353BE75}" destId="{A5667CA0-527D-694D-8457-92C2EC74143D}" srcOrd="0" destOrd="0" presId="urn:microsoft.com/office/officeart/2008/layout/LinedList"/>
    <dgm:cxn modelId="{14CB088D-73AE-4A02-A12B-C610AE651241}" srcId="{E387A28D-EF31-40DE-BE14-D4F9A09196E6}" destId="{F1F7344C-FFFE-4484-8CED-BF776532F5CA}" srcOrd="3" destOrd="0" parTransId="{382B5D95-7576-4458-B598-B9419191F278}" sibTransId="{AF0FE7F2-016B-4D3C-BF7D-3A078E48F360}"/>
    <dgm:cxn modelId="{1FF99095-E5BE-694F-94B3-8E080B25961D}" type="presOf" srcId="{6EB09ED9-45F0-46F9-B4A9-CB5A916A4534}" destId="{EE68CC81-096A-7B47-853C-13CE28B745CE}" srcOrd="0" destOrd="0" presId="urn:microsoft.com/office/officeart/2008/layout/LinedList"/>
    <dgm:cxn modelId="{F1B10F98-DE59-4EE3-BBE8-CC2070565494}" srcId="{E387A28D-EF31-40DE-BE14-D4F9A09196E6}" destId="{6EB09ED9-45F0-46F9-B4A9-CB5A916A4534}" srcOrd="0" destOrd="0" parTransId="{A854F0C8-32D1-43DD-A250-105E100D53DC}" sibTransId="{C3FA71E6-51EC-4C77-ADD5-CDCE774A93BC}"/>
    <dgm:cxn modelId="{E84E0F9A-C925-F547-B555-30306C712AE5}" type="presOf" srcId="{533086D8-7F48-4A17-9D12-94FFE14AA9A3}" destId="{12C0F70C-82EF-E748-9332-B1FBBAD73033}" srcOrd="0" destOrd="0" presId="urn:microsoft.com/office/officeart/2008/layout/LinedList"/>
    <dgm:cxn modelId="{1361669E-3BD3-C745-B026-36A249D8C591}" type="presOf" srcId="{DAD60026-F8BA-7946-A83A-2D93CDE0F3AD}" destId="{63077B21-54C2-1A48-9BCE-1145E257A0B8}" srcOrd="0" destOrd="0" presId="urn:microsoft.com/office/officeart/2008/layout/LinedList"/>
    <dgm:cxn modelId="{401E11B6-50C8-42E2-AEA3-F3C6934DAF56}" srcId="{E387A28D-EF31-40DE-BE14-D4F9A09196E6}" destId="{533086D8-7F48-4A17-9D12-94FFE14AA9A3}" srcOrd="6" destOrd="0" parTransId="{7ED21F0C-C024-456D-8371-39E75D738D6F}" sibTransId="{FE085A25-6A82-4E25-A4C2-B3E996D88D3A}"/>
    <dgm:cxn modelId="{7AC7EAB6-3CB7-1E47-966E-0F113BC39C1F}" type="presOf" srcId="{E387A28D-EF31-40DE-BE14-D4F9A09196E6}" destId="{6EA45863-C8EF-184C-881D-E37616916A33}" srcOrd="0" destOrd="0" presId="urn:microsoft.com/office/officeart/2008/layout/LinedList"/>
    <dgm:cxn modelId="{5B911CC0-87E5-F843-9541-4E1BFFFBFD46}" type="presOf" srcId="{A45EBB53-1E7E-484A-89C7-920DE42EEBB6}" destId="{EAD06E1D-BFE7-7749-8266-5E08E3D973ED}" srcOrd="0" destOrd="0" presId="urn:microsoft.com/office/officeart/2008/layout/LinedList"/>
    <dgm:cxn modelId="{014844CB-1D09-7D41-9FCE-B05225D7D02E}" type="presOf" srcId="{1CD6C801-E642-4FF8-9A9C-2D9A5496CEE7}" destId="{C08210A4-00D6-3B43-A31A-0665472F34A4}" srcOrd="0" destOrd="0" presId="urn:microsoft.com/office/officeart/2008/layout/LinedList"/>
    <dgm:cxn modelId="{C75630DB-7A95-4D00-BA41-F6F1855B5761}" srcId="{E387A28D-EF31-40DE-BE14-D4F9A09196E6}" destId="{1CD6C801-E642-4FF8-9A9C-2D9A5496CEE7}" srcOrd="1" destOrd="0" parTransId="{301020E4-20E7-4246-9C65-74E94D1AA000}" sibTransId="{BEFFA754-0307-490E-BAF5-088601EC6D2F}"/>
    <dgm:cxn modelId="{EE897BDE-664D-EE41-B44B-8B4797CC97F3}" srcId="{E387A28D-EF31-40DE-BE14-D4F9A09196E6}" destId="{DAD60026-F8BA-7946-A83A-2D93CDE0F3AD}" srcOrd="8" destOrd="0" parTransId="{FC7B86C0-A6CF-D447-B4D5-67A6FF82C28A}" sibTransId="{B55BA8FE-E018-BE40-BD9B-EA3485F95833}"/>
    <dgm:cxn modelId="{DEE12AE5-B63A-40F8-AB2B-7FB425FA14BD}" srcId="{E387A28D-EF31-40DE-BE14-D4F9A09196E6}" destId="{8C3A459A-CCA4-4B3A-AABE-051BD8833DFD}" srcOrd="7" destOrd="0" parTransId="{C1948FF8-103F-4C50-948F-F3B0E8232BCF}" sibTransId="{32B6BA36-67EE-4505-A248-0B454CF1ADEC}"/>
    <dgm:cxn modelId="{EFCA44EA-65ED-A247-94D1-76CA4BC2FF93}" type="presParOf" srcId="{6EA45863-C8EF-184C-881D-E37616916A33}" destId="{ECF26C46-772C-7F49-B03F-A0DB53CEB5DC}" srcOrd="0" destOrd="0" presId="urn:microsoft.com/office/officeart/2008/layout/LinedList"/>
    <dgm:cxn modelId="{78829878-E847-C84F-9DFC-A34E49EFA01D}" type="presParOf" srcId="{6EA45863-C8EF-184C-881D-E37616916A33}" destId="{66C047F3-729D-CB40-B596-CC1279B4249A}" srcOrd="1" destOrd="0" presId="urn:microsoft.com/office/officeart/2008/layout/LinedList"/>
    <dgm:cxn modelId="{37004CCB-6A7D-5B4F-B685-CC33539051C8}" type="presParOf" srcId="{66C047F3-729D-CB40-B596-CC1279B4249A}" destId="{EE68CC81-096A-7B47-853C-13CE28B745CE}" srcOrd="0" destOrd="0" presId="urn:microsoft.com/office/officeart/2008/layout/LinedList"/>
    <dgm:cxn modelId="{967E6F08-95BD-BE48-B096-475B0D628B30}" type="presParOf" srcId="{66C047F3-729D-CB40-B596-CC1279B4249A}" destId="{E336FAEE-6239-914C-B415-4D0AD829A12D}" srcOrd="1" destOrd="0" presId="urn:microsoft.com/office/officeart/2008/layout/LinedList"/>
    <dgm:cxn modelId="{39D14FB4-6D5A-2442-A653-F0F1C6168A78}" type="presParOf" srcId="{6EA45863-C8EF-184C-881D-E37616916A33}" destId="{745168AA-D04A-5D45-B075-4225AD1E62A9}" srcOrd="2" destOrd="0" presId="urn:microsoft.com/office/officeart/2008/layout/LinedList"/>
    <dgm:cxn modelId="{AE5E6454-6DB8-344C-AD84-C998617134CE}" type="presParOf" srcId="{6EA45863-C8EF-184C-881D-E37616916A33}" destId="{AA24F74B-1537-DB4C-82DC-F8DB26B0E18F}" srcOrd="3" destOrd="0" presId="urn:microsoft.com/office/officeart/2008/layout/LinedList"/>
    <dgm:cxn modelId="{8CC87ABC-530A-B043-8FB8-B783257E9B2F}" type="presParOf" srcId="{AA24F74B-1537-DB4C-82DC-F8DB26B0E18F}" destId="{C08210A4-00D6-3B43-A31A-0665472F34A4}" srcOrd="0" destOrd="0" presId="urn:microsoft.com/office/officeart/2008/layout/LinedList"/>
    <dgm:cxn modelId="{0BB82261-4B74-FD48-B238-FF542C9E1DF1}" type="presParOf" srcId="{AA24F74B-1537-DB4C-82DC-F8DB26B0E18F}" destId="{BEBB9194-DBCA-DE4B-B900-EA0FFF0513BF}" srcOrd="1" destOrd="0" presId="urn:microsoft.com/office/officeart/2008/layout/LinedList"/>
    <dgm:cxn modelId="{AE6691D8-3E4E-DA42-87DA-872CA78AE4FD}" type="presParOf" srcId="{6EA45863-C8EF-184C-881D-E37616916A33}" destId="{F32B8C37-648B-DE4B-B94F-26CCC097E037}" srcOrd="4" destOrd="0" presId="urn:microsoft.com/office/officeart/2008/layout/LinedList"/>
    <dgm:cxn modelId="{676D93AE-99BB-634D-8CE4-910F9232496D}" type="presParOf" srcId="{6EA45863-C8EF-184C-881D-E37616916A33}" destId="{D668F727-D99E-5348-8C47-E1EFE661B768}" srcOrd="5" destOrd="0" presId="urn:microsoft.com/office/officeart/2008/layout/LinedList"/>
    <dgm:cxn modelId="{F14B40B2-3436-1049-859C-AF448C7FA0F0}" type="presParOf" srcId="{D668F727-D99E-5348-8C47-E1EFE661B768}" destId="{EAD06E1D-BFE7-7749-8266-5E08E3D973ED}" srcOrd="0" destOrd="0" presId="urn:microsoft.com/office/officeart/2008/layout/LinedList"/>
    <dgm:cxn modelId="{F392109E-B3BB-2A47-9244-BE3EDF565DAD}" type="presParOf" srcId="{D668F727-D99E-5348-8C47-E1EFE661B768}" destId="{49597875-9B2C-7C47-A6E5-5271C80840F3}" srcOrd="1" destOrd="0" presId="urn:microsoft.com/office/officeart/2008/layout/LinedList"/>
    <dgm:cxn modelId="{B51A0B1B-57DB-8C46-A0A1-03A6E1901E9A}" type="presParOf" srcId="{6EA45863-C8EF-184C-881D-E37616916A33}" destId="{8BD86A3A-55AB-E749-BC6D-5864646BA221}" srcOrd="6" destOrd="0" presId="urn:microsoft.com/office/officeart/2008/layout/LinedList"/>
    <dgm:cxn modelId="{CF57DDBE-22D2-B14C-BF4B-A8D27FDDC84F}" type="presParOf" srcId="{6EA45863-C8EF-184C-881D-E37616916A33}" destId="{C6ED7211-E38D-734D-B58A-6C613CA3A796}" srcOrd="7" destOrd="0" presId="urn:microsoft.com/office/officeart/2008/layout/LinedList"/>
    <dgm:cxn modelId="{651D1A7C-F30E-3840-BC71-53BB4D6B88F2}" type="presParOf" srcId="{C6ED7211-E38D-734D-B58A-6C613CA3A796}" destId="{B6103832-E8AB-5448-A453-0FA3A6FC14D1}" srcOrd="0" destOrd="0" presId="urn:microsoft.com/office/officeart/2008/layout/LinedList"/>
    <dgm:cxn modelId="{E2AA1559-53E2-564D-863B-51FCF1A6DEE1}" type="presParOf" srcId="{C6ED7211-E38D-734D-B58A-6C613CA3A796}" destId="{E6F85630-4A75-714C-BEA3-623F7696BBF7}" srcOrd="1" destOrd="0" presId="urn:microsoft.com/office/officeart/2008/layout/LinedList"/>
    <dgm:cxn modelId="{1141DA18-C127-C943-BE59-F018DC7A2CC7}" type="presParOf" srcId="{6EA45863-C8EF-184C-881D-E37616916A33}" destId="{044065EA-E8E1-534A-A0F2-7AB8618BE4EA}" srcOrd="8" destOrd="0" presId="urn:microsoft.com/office/officeart/2008/layout/LinedList"/>
    <dgm:cxn modelId="{9A168A14-C66A-734B-9677-A49377CAF8FA}" type="presParOf" srcId="{6EA45863-C8EF-184C-881D-E37616916A33}" destId="{D838DA0F-4E95-A347-B7FD-86438E41B42F}" srcOrd="9" destOrd="0" presId="urn:microsoft.com/office/officeart/2008/layout/LinedList"/>
    <dgm:cxn modelId="{4716BE53-2F4D-4D4F-ACAE-4A971E186511}" type="presParOf" srcId="{D838DA0F-4E95-A347-B7FD-86438E41B42F}" destId="{30F9928C-04F7-9148-845E-ECBAD6462CD1}" srcOrd="0" destOrd="0" presId="urn:microsoft.com/office/officeart/2008/layout/LinedList"/>
    <dgm:cxn modelId="{CD69CBAA-77D0-C047-A9C4-191E584CD3CE}" type="presParOf" srcId="{D838DA0F-4E95-A347-B7FD-86438E41B42F}" destId="{55D1A4BD-95B5-F041-BA16-CC3312D437CF}" srcOrd="1" destOrd="0" presId="urn:microsoft.com/office/officeart/2008/layout/LinedList"/>
    <dgm:cxn modelId="{4CC39495-EA3E-9546-82A4-49B8DBAC9114}" type="presParOf" srcId="{6EA45863-C8EF-184C-881D-E37616916A33}" destId="{33E838A9-894C-8543-B7E4-204BDF077F4A}" srcOrd="10" destOrd="0" presId="urn:microsoft.com/office/officeart/2008/layout/LinedList"/>
    <dgm:cxn modelId="{6C9E09E2-31FC-1046-BF8B-FEB64A1EB7A8}" type="presParOf" srcId="{6EA45863-C8EF-184C-881D-E37616916A33}" destId="{ADD06029-F0B1-7640-B97C-4EFD69BE032E}" srcOrd="11" destOrd="0" presId="urn:microsoft.com/office/officeart/2008/layout/LinedList"/>
    <dgm:cxn modelId="{B2A74A8C-A17C-5648-B451-4150E1249DE4}" type="presParOf" srcId="{ADD06029-F0B1-7640-B97C-4EFD69BE032E}" destId="{A5667CA0-527D-694D-8457-92C2EC74143D}" srcOrd="0" destOrd="0" presId="urn:microsoft.com/office/officeart/2008/layout/LinedList"/>
    <dgm:cxn modelId="{4C556559-E7CA-684E-86B8-FC15C452E556}" type="presParOf" srcId="{ADD06029-F0B1-7640-B97C-4EFD69BE032E}" destId="{4579E095-8526-9C4A-8B86-69A80EC0D070}" srcOrd="1" destOrd="0" presId="urn:microsoft.com/office/officeart/2008/layout/LinedList"/>
    <dgm:cxn modelId="{CB1DEF4F-875C-2D44-9356-2EE39AF562E2}" type="presParOf" srcId="{6EA45863-C8EF-184C-881D-E37616916A33}" destId="{A4614430-52F2-0242-9197-375DA98C3531}" srcOrd="12" destOrd="0" presId="urn:microsoft.com/office/officeart/2008/layout/LinedList"/>
    <dgm:cxn modelId="{0038EFCE-5C40-3240-8500-FDD5E388F1AD}" type="presParOf" srcId="{6EA45863-C8EF-184C-881D-E37616916A33}" destId="{93587604-AF34-B748-B872-1A7EA57F5624}" srcOrd="13" destOrd="0" presId="urn:microsoft.com/office/officeart/2008/layout/LinedList"/>
    <dgm:cxn modelId="{042523D1-6EF0-6D44-B1C7-5EAFE891545C}" type="presParOf" srcId="{93587604-AF34-B748-B872-1A7EA57F5624}" destId="{12C0F70C-82EF-E748-9332-B1FBBAD73033}" srcOrd="0" destOrd="0" presId="urn:microsoft.com/office/officeart/2008/layout/LinedList"/>
    <dgm:cxn modelId="{5E8C8533-C943-FE4C-8CF1-3D6A82EFC778}" type="presParOf" srcId="{93587604-AF34-B748-B872-1A7EA57F5624}" destId="{E65A3D5E-BCF0-8E4E-901D-2B526C451EDA}" srcOrd="1" destOrd="0" presId="urn:microsoft.com/office/officeart/2008/layout/LinedList"/>
    <dgm:cxn modelId="{09DD0A28-B4EB-1B43-88EA-D7C82840AF03}" type="presParOf" srcId="{6EA45863-C8EF-184C-881D-E37616916A33}" destId="{2ED83323-76EF-EE4B-9786-8C008D562AD0}" srcOrd="14" destOrd="0" presId="urn:microsoft.com/office/officeart/2008/layout/LinedList"/>
    <dgm:cxn modelId="{A78C4B53-390E-C948-868E-8F4090E7C6CA}" type="presParOf" srcId="{6EA45863-C8EF-184C-881D-E37616916A33}" destId="{AA970D9C-DD09-6D4D-86B6-070A20720E05}" srcOrd="15" destOrd="0" presId="urn:microsoft.com/office/officeart/2008/layout/LinedList"/>
    <dgm:cxn modelId="{30266A7A-A8E7-1E4F-B4A2-B1F75B1CEF32}" type="presParOf" srcId="{AA970D9C-DD09-6D4D-86B6-070A20720E05}" destId="{0C77E6F6-9D40-8447-A10B-291015A9D004}" srcOrd="0" destOrd="0" presId="urn:microsoft.com/office/officeart/2008/layout/LinedList"/>
    <dgm:cxn modelId="{A16EE0EA-7EAC-A249-95A4-2FF0CA129858}" type="presParOf" srcId="{AA970D9C-DD09-6D4D-86B6-070A20720E05}" destId="{38E13F26-C362-7845-A50C-A820716E1DFF}" srcOrd="1" destOrd="0" presId="urn:microsoft.com/office/officeart/2008/layout/LinedList"/>
    <dgm:cxn modelId="{D83C5C01-4E0B-924C-8491-162608493C15}" type="presParOf" srcId="{6EA45863-C8EF-184C-881D-E37616916A33}" destId="{9C828C69-7D10-A247-B93F-4E6FD84348E7}" srcOrd="16" destOrd="0" presId="urn:microsoft.com/office/officeart/2008/layout/LinedList"/>
    <dgm:cxn modelId="{149794D7-AB9A-E144-8CCD-99FB769FEEF1}" type="presParOf" srcId="{6EA45863-C8EF-184C-881D-E37616916A33}" destId="{7313AA61-CDD6-6247-8AE2-46BB249C5AF2}" srcOrd="17" destOrd="0" presId="urn:microsoft.com/office/officeart/2008/layout/LinedList"/>
    <dgm:cxn modelId="{C231825F-A427-A84C-B041-6C60034216C7}" type="presParOf" srcId="{7313AA61-CDD6-6247-8AE2-46BB249C5AF2}" destId="{63077B21-54C2-1A48-9BCE-1145E257A0B8}" srcOrd="0" destOrd="0" presId="urn:microsoft.com/office/officeart/2008/layout/LinedList"/>
    <dgm:cxn modelId="{AE70BAEF-8049-A843-9C7F-B5C09832628B}" type="presParOf" srcId="{7313AA61-CDD6-6247-8AE2-46BB249C5AF2}" destId="{437341A9-3BF8-A546-857D-44F7CFF04B60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B7CB1FF-C5A2-44C6-AD45-8BF1048F6756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BD90845-77A1-4C70-BA91-F5B2DBD79039}">
      <dgm:prSet/>
      <dgm:spPr/>
      <dgm:t>
        <a:bodyPr/>
        <a:lstStyle/>
        <a:p>
          <a:r>
            <a:rPr lang="en-US" b="1"/>
            <a:t>Total Number of Tasks</a:t>
          </a:r>
          <a:r>
            <a:rPr lang="en-US"/>
            <a:t>: 135 </a:t>
          </a:r>
        </a:p>
      </dgm:t>
    </dgm:pt>
    <dgm:pt modelId="{B3789718-EDD7-479E-8F52-1E21137C31F4}" type="parTrans" cxnId="{2718A5C2-CBAF-40B5-96D1-CCB75A11D6CE}">
      <dgm:prSet/>
      <dgm:spPr/>
      <dgm:t>
        <a:bodyPr/>
        <a:lstStyle/>
        <a:p>
          <a:endParaRPr lang="en-US"/>
        </a:p>
      </dgm:t>
    </dgm:pt>
    <dgm:pt modelId="{B63A7186-0F71-4E5B-8A7C-39D46EFBD9C6}" type="sibTrans" cxnId="{2718A5C2-CBAF-40B5-96D1-CCB75A11D6CE}">
      <dgm:prSet/>
      <dgm:spPr/>
      <dgm:t>
        <a:bodyPr/>
        <a:lstStyle/>
        <a:p>
          <a:endParaRPr lang="en-US"/>
        </a:p>
      </dgm:t>
    </dgm:pt>
    <dgm:pt modelId="{5A1FA082-BEAC-4992-ABCB-3CD21A9D923A}">
      <dgm:prSet/>
      <dgm:spPr/>
      <dgm:t>
        <a:bodyPr/>
        <a:lstStyle/>
        <a:p>
          <a:r>
            <a:rPr lang="en-US" b="1"/>
            <a:t>Task Completed By Individual</a:t>
          </a:r>
        </a:p>
      </dgm:t>
    </dgm:pt>
    <dgm:pt modelId="{FAF042C1-C67C-49AF-8885-0802B54E9467}" type="parTrans" cxnId="{920533DC-B3DB-4965-9D7D-5FCCE1F5C8A0}">
      <dgm:prSet/>
      <dgm:spPr/>
      <dgm:t>
        <a:bodyPr/>
        <a:lstStyle/>
        <a:p>
          <a:endParaRPr lang="en-US"/>
        </a:p>
      </dgm:t>
    </dgm:pt>
    <dgm:pt modelId="{AD8BFC2F-4A8E-4F78-88DB-745E1B801AC0}" type="sibTrans" cxnId="{920533DC-B3DB-4965-9D7D-5FCCE1F5C8A0}">
      <dgm:prSet/>
      <dgm:spPr/>
      <dgm:t>
        <a:bodyPr/>
        <a:lstStyle/>
        <a:p>
          <a:endParaRPr lang="en-US"/>
        </a:p>
      </dgm:t>
    </dgm:pt>
    <dgm:pt modelId="{1540013C-79FD-45B5-B206-1AE53EBB3052}">
      <dgm:prSet/>
      <dgm:spPr/>
      <dgm:t>
        <a:bodyPr/>
        <a:lstStyle/>
        <a:p>
          <a:r>
            <a:rPr lang="en-US" err="1"/>
            <a:t>Neelansh</a:t>
          </a:r>
          <a:r>
            <a:rPr lang="en-US"/>
            <a:t> Gulati: 26</a:t>
          </a:r>
        </a:p>
      </dgm:t>
    </dgm:pt>
    <dgm:pt modelId="{E57FC0E6-C204-4D7B-A026-5EC553AE9D1C}" type="parTrans" cxnId="{041669A4-4618-41C6-A44F-3FC24D96A643}">
      <dgm:prSet/>
      <dgm:spPr/>
      <dgm:t>
        <a:bodyPr/>
        <a:lstStyle/>
        <a:p>
          <a:endParaRPr lang="en-US"/>
        </a:p>
      </dgm:t>
    </dgm:pt>
    <dgm:pt modelId="{04D8FEE2-57DF-435B-807E-BD3912725597}" type="sibTrans" cxnId="{041669A4-4618-41C6-A44F-3FC24D96A643}">
      <dgm:prSet/>
      <dgm:spPr/>
      <dgm:t>
        <a:bodyPr/>
        <a:lstStyle/>
        <a:p>
          <a:endParaRPr lang="en-US"/>
        </a:p>
      </dgm:t>
    </dgm:pt>
    <dgm:pt modelId="{52871C85-8890-4518-88A5-98F7FDD7A50C}">
      <dgm:prSet/>
      <dgm:spPr/>
      <dgm:t>
        <a:bodyPr/>
        <a:lstStyle/>
        <a:p>
          <a:r>
            <a:rPr lang="en-US"/>
            <a:t>Tuan Hamid: 22</a:t>
          </a:r>
        </a:p>
      </dgm:t>
    </dgm:pt>
    <dgm:pt modelId="{C19A2549-7D98-4902-8AAC-E42F84FC257C}" type="parTrans" cxnId="{2E418586-8DDC-46EE-AEE0-057BD583541B}">
      <dgm:prSet/>
      <dgm:spPr/>
      <dgm:t>
        <a:bodyPr/>
        <a:lstStyle/>
        <a:p>
          <a:endParaRPr lang="en-US"/>
        </a:p>
      </dgm:t>
    </dgm:pt>
    <dgm:pt modelId="{A37173F6-3931-4615-AD99-E39B4B158D6E}" type="sibTrans" cxnId="{2E418586-8DDC-46EE-AEE0-057BD583541B}">
      <dgm:prSet/>
      <dgm:spPr/>
      <dgm:t>
        <a:bodyPr/>
        <a:lstStyle/>
        <a:p>
          <a:endParaRPr lang="en-US"/>
        </a:p>
      </dgm:t>
    </dgm:pt>
    <dgm:pt modelId="{36B21246-62C6-455F-8966-1FE9D40BD24F}">
      <dgm:prSet/>
      <dgm:spPr/>
      <dgm:t>
        <a:bodyPr/>
        <a:lstStyle/>
        <a:p>
          <a:r>
            <a:rPr lang="en-US" err="1"/>
            <a:t>Parth</a:t>
          </a:r>
          <a:r>
            <a:rPr lang="en-US"/>
            <a:t> </a:t>
          </a:r>
          <a:r>
            <a:rPr lang="en-US" err="1"/>
            <a:t>Gondaliya</a:t>
          </a:r>
          <a:r>
            <a:rPr lang="en-US"/>
            <a:t>: 34</a:t>
          </a:r>
        </a:p>
      </dgm:t>
    </dgm:pt>
    <dgm:pt modelId="{AFA46537-FB31-4AAD-830E-E659CABDDF1B}" type="parTrans" cxnId="{873E23D3-552A-4B4B-9A07-DC820C87BAAE}">
      <dgm:prSet/>
      <dgm:spPr/>
      <dgm:t>
        <a:bodyPr/>
        <a:lstStyle/>
        <a:p>
          <a:endParaRPr lang="en-US"/>
        </a:p>
      </dgm:t>
    </dgm:pt>
    <dgm:pt modelId="{FBC2051D-B63B-4EA1-AA4F-DB2FB45EE798}" type="sibTrans" cxnId="{873E23D3-552A-4B4B-9A07-DC820C87BAAE}">
      <dgm:prSet/>
      <dgm:spPr/>
      <dgm:t>
        <a:bodyPr/>
        <a:lstStyle/>
        <a:p>
          <a:endParaRPr lang="en-US"/>
        </a:p>
      </dgm:t>
    </dgm:pt>
    <dgm:pt modelId="{DDEC1891-2EB2-4575-A31C-413E9E6320F9}">
      <dgm:prSet/>
      <dgm:spPr/>
      <dgm:t>
        <a:bodyPr/>
        <a:lstStyle/>
        <a:p>
          <a:r>
            <a:rPr lang="en-US"/>
            <a:t>Hardee </a:t>
          </a:r>
          <a:r>
            <a:rPr lang="en-US" err="1"/>
            <a:t>Garala</a:t>
          </a:r>
          <a:r>
            <a:rPr lang="en-US"/>
            <a:t>: 26</a:t>
          </a:r>
        </a:p>
      </dgm:t>
    </dgm:pt>
    <dgm:pt modelId="{02997682-103A-442B-AE9C-D6DBF3C8EB7C}" type="parTrans" cxnId="{440CB35A-DD9F-4BE0-A2D2-F97990BBE039}">
      <dgm:prSet/>
      <dgm:spPr/>
      <dgm:t>
        <a:bodyPr/>
        <a:lstStyle/>
        <a:p>
          <a:endParaRPr lang="en-US"/>
        </a:p>
      </dgm:t>
    </dgm:pt>
    <dgm:pt modelId="{905A95C9-0931-4CC1-9047-69BCD8B64655}" type="sibTrans" cxnId="{440CB35A-DD9F-4BE0-A2D2-F97990BBE039}">
      <dgm:prSet/>
      <dgm:spPr/>
      <dgm:t>
        <a:bodyPr/>
        <a:lstStyle/>
        <a:p>
          <a:endParaRPr lang="en-US"/>
        </a:p>
      </dgm:t>
    </dgm:pt>
    <dgm:pt modelId="{40361730-0A62-4CDE-8584-5FA186CAF56D}">
      <dgm:prSet/>
      <dgm:spPr/>
      <dgm:t>
        <a:bodyPr/>
        <a:lstStyle/>
        <a:p>
          <a:r>
            <a:rPr lang="en-US"/>
            <a:t>GRM Vishnu: 27</a:t>
          </a:r>
        </a:p>
      </dgm:t>
    </dgm:pt>
    <dgm:pt modelId="{14D58458-BEBB-4135-B456-656247BF51B7}" type="parTrans" cxnId="{04DAA60C-875D-49DB-9DEE-235C8BB4FF85}">
      <dgm:prSet/>
      <dgm:spPr/>
      <dgm:t>
        <a:bodyPr/>
        <a:lstStyle/>
        <a:p>
          <a:endParaRPr lang="en-US"/>
        </a:p>
      </dgm:t>
    </dgm:pt>
    <dgm:pt modelId="{DF32B27C-4631-48B2-8E80-874272D0F093}" type="sibTrans" cxnId="{04DAA60C-875D-49DB-9DEE-235C8BB4FF85}">
      <dgm:prSet/>
      <dgm:spPr/>
      <dgm:t>
        <a:bodyPr/>
        <a:lstStyle/>
        <a:p>
          <a:endParaRPr lang="en-US"/>
        </a:p>
      </dgm:t>
    </dgm:pt>
    <dgm:pt modelId="{83AA37F0-A569-C344-ADC1-9ED99872F98E}" type="pres">
      <dgm:prSet presAssocID="{8B7CB1FF-C5A2-44C6-AD45-8BF1048F6756}" presName="vert0" presStyleCnt="0">
        <dgm:presLayoutVars>
          <dgm:dir/>
          <dgm:animOne val="branch"/>
          <dgm:animLvl val="lvl"/>
        </dgm:presLayoutVars>
      </dgm:prSet>
      <dgm:spPr/>
    </dgm:pt>
    <dgm:pt modelId="{892592B9-98A8-114F-985C-7BE09E770825}" type="pres">
      <dgm:prSet presAssocID="{2BD90845-77A1-4C70-BA91-F5B2DBD79039}" presName="thickLine" presStyleLbl="alignNode1" presStyleIdx="0" presStyleCnt="7"/>
      <dgm:spPr/>
    </dgm:pt>
    <dgm:pt modelId="{026622AF-EAC0-0E45-9DCC-4C1028D144CE}" type="pres">
      <dgm:prSet presAssocID="{2BD90845-77A1-4C70-BA91-F5B2DBD79039}" presName="horz1" presStyleCnt="0"/>
      <dgm:spPr/>
    </dgm:pt>
    <dgm:pt modelId="{5F5EEC32-8078-144F-B42D-63D2D5A4DDC9}" type="pres">
      <dgm:prSet presAssocID="{2BD90845-77A1-4C70-BA91-F5B2DBD79039}" presName="tx1" presStyleLbl="revTx" presStyleIdx="0" presStyleCnt="7"/>
      <dgm:spPr/>
    </dgm:pt>
    <dgm:pt modelId="{B1133CDB-54A0-464E-B38F-F5B9EF48551D}" type="pres">
      <dgm:prSet presAssocID="{2BD90845-77A1-4C70-BA91-F5B2DBD79039}" presName="vert1" presStyleCnt="0"/>
      <dgm:spPr/>
    </dgm:pt>
    <dgm:pt modelId="{619C4080-BDB8-CA4D-80E2-A3F7774D3C33}" type="pres">
      <dgm:prSet presAssocID="{5A1FA082-BEAC-4992-ABCB-3CD21A9D923A}" presName="thickLine" presStyleLbl="alignNode1" presStyleIdx="1" presStyleCnt="7"/>
      <dgm:spPr/>
    </dgm:pt>
    <dgm:pt modelId="{B92E3E77-D859-7D4E-B37C-C4EF36F08F1B}" type="pres">
      <dgm:prSet presAssocID="{5A1FA082-BEAC-4992-ABCB-3CD21A9D923A}" presName="horz1" presStyleCnt="0"/>
      <dgm:spPr/>
    </dgm:pt>
    <dgm:pt modelId="{203BACC9-C2AE-0648-9294-F09EF0F79BA5}" type="pres">
      <dgm:prSet presAssocID="{5A1FA082-BEAC-4992-ABCB-3CD21A9D923A}" presName="tx1" presStyleLbl="revTx" presStyleIdx="1" presStyleCnt="7"/>
      <dgm:spPr/>
    </dgm:pt>
    <dgm:pt modelId="{0315DCA8-789C-BD4A-B067-2CFE862F966C}" type="pres">
      <dgm:prSet presAssocID="{5A1FA082-BEAC-4992-ABCB-3CD21A9D923A}" presName="vert1" presStyleCnt="0"/>
      <dgm:spPr/>
    </dgm:pt>
    <dgm:pt modelId="{4C078C2D-4D5C-EF48-BAD2-F684BDCA0C8F}" type="pres">
      <dgm:prSet presAssocID="{1540013C-79FD-45B5-B206-1AE53EBB3052}" presName="thickLine" presStyleLbl="alignNode1" presStyleIdx="2" presStyleCnt="7"/>
      <dgm:spPr/>
    </dgm:pt>
    <dgm:pt modelId="{6E028129-E4C9-D645-A628-0A1345BFCAB3}" type="pres">
      <dgm:prSet presAssocID="{1540013C-79FD-45B5-B206-1AE53EBB3052}" presName="horz1" presStyleCnt="0"/>
      <dgm:spPr/>
    </dgm:pt>
    <dgm:pt modelId="{AD03CEF0-88B7-2241-AE43-9E7CB0DE8542}" type="pres">
      <dgm:prSet presAssocID="{1540013C-79FD-45B5-B206-1AE53EBB3052}" presName="tx1" presStyleLbl="revTx" presStyleIdx="2" presStyleCnt="7"/>
      <dgm:spPr/>
    </dgm:pt>
    <dgm:pt modelId="{ECF235F3-10C5-1649-9478-5B20FDBAC082}" type="pres">
      <dgm:prSet presAssocID="{1540013C-79FD-45B5-B206-1AE53EBB3052}" presName="vert1" presStyleCnt="0"/>
      <dgm:spPr/>
    </dgm:pt>
    <dgm:pt modelId="{D2D46718-2B6D-F844-BD72-4757E06A8C80}" type="pres">
      <dgm:prSet presAssocID="{52871C85-8890-4518-88A5-98F7FDD7A50C}" presName="thickLine" presStyleLbl="alignNode1" presStyleIdx="3" presStyleCnt="7"/>
      <dgm:spPr/>
    </dgm:pt>
    <dgm:pt modelId="{97824816-5E11-434F-AF01-0A87ACEFDD5F}" type="pres">
      <dgm:prSet presAssocID="{52871C85-8890-4518-88A5-98F7FDD7A50C}" presName="horz1" presStyleCnt="0"/>
      <dgm:spPr/>
    </dgm:pt>
    <dgm:pt modelId="{98D21257-0944-2D4D-818A-250594570022}" type="pres">
      <dgm:prSet presAssocID="{52871C85-8890-4518-88A5-98F7FDD7A50C}" presName="tx1" presStyleLbl="revTx" presStyleIdx="3" presStyleCnt="7"/>
      <dgm:spPr/>
    </dgm:pt>
    <dgm:pt modelId="{4745B916-7B9E-E24E-8BD9-DF438B7A7FF6}" type="pres">
      <dgm:prSet presAssocID="{52871C85-8890-4518-88A5-98F7FDD7A50C}" presName="vert1" presStyleCnt="0"/>
      <dgm:spPr/>
    </dgm:pt>
    <dgm:pt modelId="{CAC8D5F1-D720-8049-9267-040A52B174F7}" type="pres">
      <dgm:prSet presAssocID="{36B21246-62C6-455F-8966-1FE9D40BD24F}" presName="thickLine" presStyleLbl="alignNode1" presStyleIdx="4" presStyleCnt="7"/>
      <dgm:spPr/>
    </dgm:pt>
    <dgm:pt modelId="{FACED585-ED10-5043-A9E2-6C50BFC7485F}" type="pres">
      <dgm:prSet presAssocID="{36B21246-62C6-455F-8966-1FE9D40BD24F}" presName="horz1" presStyleCnt="0"/>
      <dgm:spPr/>
    </dgm:pt>
    <dgm:pt modelId="{5A1B4429-A7EA-4840-8411-BFC919524672}" type="pres">
      <dgm:prSet presAssocID="{36B21246-62C6-455F-8966-1FE9D40BD24F}" presName="tx1" presStyleLbl="revTx" presStyleIdx="4" presStyleCnt="7"/>
      <dgm:spPr/>
    </dgm:pt>
    <dgm:pt modelId="{97F6B12A-EACE-E341-9BC2-BEDC97A10ECA}" type="pres">
      <dgm:prSet presAssocID="{36B21246-62C6-455F-8966-1FE9D40BD24F}" presName="vert1" presStyleCnt="0"/>
      <dgm:spPr/>
    </dgm:pt>
    <dgm:pt modelId="{87936A4E-F403-CA4B-88CA-7244F33FD7FE}" type="pres">
      <dgm:prSet presAssocID="{DDEC1891-2EB2-4575-A31C-413E9E6320F9}" presName="thickLine" presStyleLbl="alignNode1" presStyleIdx="5" presStyleCnt="7"/>
      <dgm:spPr/>
    </dgm:pt>
    <dgm:pt modelId="{76C528B0-16E4-4A42-92CB-3EA83DA111ED}" type="pres">
      <dgm:prSet presAssocID="{DDEC1891-2EB2-4575-A31C-413E9E6320F9}" presName="horz1" presStyleCnt="0"/>
      <dgm:spPr/>
    </dgm:pt>
    <dgm:pt modelId="{D33111E9-C3F2-8D40-9A28-5E2CFEB470A2}" type="pres">
      <dgm:prSet presAssocID="{DDEC1891-2EB2-4575-A31C-413E9E6320F9}" presName="tx1" presStyleLbl="revTx" presStyleIdx="5" presStyleCnt="7"/>
      <dgm:spPr/>
    </dgm:pt>
    <dgm:pt modelId="{50A433F8-8440-AB4C-BEFA-38767A25AA28}" type="pres">
      <dgm:prSet presAssocID="{DDEC1891-2EB2-4575-A31C-413E9E6320F9}" presName="vert1" presStyleCnt="0"/>
      <dgm:spPr/>
    </dgm:pt>
    <dgm:pt modelId="{35C9F65E-BA9D-9740-8E97-BBAE6E5BDC59}" type="pres">
      <dgm:prSet presAssocID="{40361730-0A62-4CDE-8584-5FA186CAF56D}" presName="thickLine" presStyleLbl="alignNode1" presStyleIdx="6" presStyleCnt="7"/>
      <dgm:spPr/>
    </dgm:pt>
    <dgm:pt modelId="{303FCCB0-973E-2442-8086-9791DC991E47}" type="pres">
      <dgm:prSet presAssocID="{40361730-0A62-4CDE-8584-5FA186CAF56D}" presName="horz1" presStyleCnt="0"/>
      <dgm:spPr/>
    </dgm:pt>
    <dgm:pt modelId="{ED3C3A9C-5306-2344-AFC3-315445D8A987}" type="pres">
      <dgm:prSet presAssocID="{40361730-0A62-4CDE-8584-5FA186CAF56D}" presName="tx1" presStyleLbl="revTx" presStyleIdx="6" presStyleCnt="7"/>
      <dgm:spPr/>
    </dgm:pt>
    <dgm:pt modelId="{89CEB299-498B-074E-8649-67824F21930B}" type="pres">
      <dgm:prSet presAssocID="{40361730-0A62-4CDE-8584-5FA186CAF56D}" presName="vert1" presStyleCnt="0"/>
      <dgm:spPr/>
    </dgm:pt>
  </dgm:ptLst>
  <dgm:cxnLst>
    <dgm:cxn modelId="{2CE97107-300F-EB44-8D28-47229F537201}" type="presOf" srcId="{DDEC1891-2EB2-4575-A31C-413E9E6320F9}" destId="{D33111E9-C3F2-8D40-9A28-5E2CFEB470A2}" srcOrd="0" destOrd="0" presId="urn:microsoft.com/office/officeart/2008/layout/LinedList"/>
    <dgm:cxn modelId="{04DAA60C-875D-49DB-9DEE-235C8BB4FF85}" srcId="{8B7CB1FF-C5A2-44C6-AD45-8BF1048F6756}" destId="{40361730-0A62-4CDE-8584-5FA186CAF56D}" srcOrd="6" destOrd="0" parTransId="{14D58458-BEBB-4135-B456-656247BF51B7}" sibTransId="{DF32B27C-4631-48B2-8E80-874272D0F093}"/>
    <dgm:cxn modelId="{724A6C1D-B38D-E142-BEEC-09224C48717B}" type="presOf" srcId="{2BD90845-77A1-4C70-BA91-F5B2DBD79039}" destId="{5F5EEC32-8078-144F-B42D-63D2D5A4DDC9}" srcOrd="0" destOrd="0" presId="urn:microsoft.com/office/officeart/2008/layout/LinedList"/>
    <dgm:cxn modelId="{EB96C248-1011-784B-B4E5-20C663323911}" type="presOf" srcId="{1540013C-79FD-45B5-B206-1AE53EBB3052}" destId="{AD03CEF0-88B7-2241-AE43-9E7CB0DE8542}" srcOrd="0" destOrd="0" presId="urn:microsoft.com/office/officeart/2008/layout/LinedList"/>
    <dgm:cxn modelId="{DC60546B-C6B9-BB40-893E-81596ED997DB}" type="presOf" srcId="{40361730-0A62-4CDE-8584-5FA186CAF56D}" destId="{ED3C3A9C-5306-2344-AFC3-315445D8A987}" srcOrd="0" destOrd="0" presId="urn:microsoft.com/office/officeart/2008/layout/LinedList"/>
    <dgm:cxn modelId="{EBD99C4C-BC50-954C-A032-3F3E25C2F5F6}" type="presOf" srcId="{36B21246-62C6-455F-8966-1FE9D40BD24F}" destId="{5A1B4429-A7EA-4840-8411-BFC919524672}" srcOrd="0" destOrd="0" presId="urn:microsoft.com/office/officeart/2008/layout/LinedList"/>
    <dgm:cxn modelId="{BFDDBD6E-A527-1D43-9E9E-FBC6043267D9}" type="presOf" srcId="{52871C85-8890-4518-88A5-98F7FDD7A50C}" destId="{98D21257-0944-2D4D-818A-250594570022}" srcOrd="0" destOrd="0" presId="urn:microsoft.com/office/officeart/2008/layout/LinedList"/>
    <dgm:cxn modelId="{440CB35A-DD9F-4BE0-A2D2-F97990BBE039}" srcId="{8B7CB1FF-C5A2-44C6-AD45-8BF1048F6756}" destId="{DDEC1891-2EB2-4575-A31C-413E9E6320F9}" srcOrd="5" destOrd="0" parTransId="{02997682-103A-442B-AE9C-D6DBF3C8EB7C}" sibTransId="{905A95C9-0931-4CC1-9047-69BCD8B64655}"/>
    <dgm:cxn modelId="{2E418586-8DDC-46EE-AEE0-057BD583541B}" srcId="{8B7CB1FF-C5A2-44C6-AD45-8BF1048F6756}" destId="{52871C85-8890-4518-88A5-98F7FDD7A50C}" srcOrd="3" destOrd="0" parTransId="{C19A2549-7D98-4902-8AAC-E42F84FC257C}" sibTransId="{A37173F6-3931-4615-AD99-E39B4B158D6E}"/>
    <dgm:cxn modelId="{DA68028B-57FB-5F4B-8402-9FFD4CCCDE32}" type="presOf" srcId="{8B7CB1FF-C5A2-44C6-AD45-8BF1048F6756}" destId="{83AA37F0-A569-C344-ADC1-9ED99872F98E}" srcOrd="0" destOrd="0" presId="urn:microsoft.com/office/officeart/2008/layout/LinedList"/>
    <dgm:cxn modelId="{B4AA9495-D582-5540-8CA9-C4B336AB9AAA}" type="presOf" srcId="{5A1FA082-BEAC-4992-ABCB-3CD21A9D923A}" destId="{203BACC9-C2AE-0648-9294-F09EF0F79BA5}" srcOrd="0" destOrd="0" presId="urn:microsoft.com/office/officeart/2008/layout/LinedList"/>
    <dgm:cxn modelId="{041669A4-4618-41C6-A44F-3FC24D96A643}" srcId="{8B7CB1FF-C5A2-44C6-AD45-8BF1048F6756}" destId="{1540013C-79FD-45B5-B206-1AE53EBB3052}" srcOrd="2" destOrd="0" parTransId="{E57FC0E6-C204-4D7B-A026-5EC553AE9D1C}" sibTransId="{04D8FEE2-57DF-435B-807E-BD3912725597}"/>
    <dgm:cxn modelId="{2718A5C2-CBAF-40B5-96D1-CCB75A11D6CE}" srcId="{8B7CB1FF-C5A2-44C6-AD45-8BF1048F6756}" destId="{2BD90845-77A1-4C70-BA91-F5B2DBD79039}" srcOrd="0" destOrd="0" parTransId="{B3789718-EDD7-479E-8F52-1E21137C31F4}" sibTransId="{B63A7186-0F71-4E5B-8A7C-39D46EFBD9C6}"/>
    <dgm:cxn modelId="{873E23D3-552A-4B4B-9A07-DC820C87BAAE}" srcId="{8B7CB1FF-C5A2-44C6-AD45-8BF1048F6756}" destId="{36B21246-62C6-455F-8966-1FE9D40BD24F}" srcOrd="4" destOrd="0" parTransId="{AFA46537-FB31-4AAD-830E-E659CABDDF1B}" sibTransId="{FBC2051D-B63B-4EA1-AA4F-DB2FB45EE798}"/>
    <dgm:cxn modelId="{920533DC-B3DB-4965-9D7D-5FCCE1F5C8A0}" srcId="{8B7CB1FF-C5A2-44C6-AD45-8BF1048F6756}" destId="{5A1FA082-BEAC-4992-ABCB-3CD21A9D923A}" srcOrd="1" destOrd="0" parTransId="{FAF042C1-C67C-49AF-8885-0802B54E9467}" sibTransId="{AD8BFC2F-4A8E-4F78-88DB-745E1B801AC0}"/>
    <dgm:cxn modelId="{C342ABD7-5594-C548-AFC4-08E1D1EFAACA}" type="presParOf" srcId="{83AA37F0-A569-C344-ADC1-9ED99872F98E}" destId="{892592B9-98A8-114F-985C-7BE09E770825}" srcOrd="0" destOrd="0" presId="urn:microsoft.com/office/officeart/2008/layout/LinedList"/>
    <dgm:cxn modelId="{19E34414-4100-C047-91A4-6ED9A6E7F860}" type="presParOf" srcId="{83AA37F0-A569-C344-ADC1-9ED99872F98E}" destId="{026622AF-EAC0-0E45-9DCC-4C1028D144CE}" srcOrd="1" destOrd="0" presId="urn:microsoft.com/office/officeart/2008/layout/LinedList"/>
    <dgm:cxn modelId="{B7B7755E-E0DA-E54F-9FB9-9464754DB7B8}" type="presParOf" srcId="{026622AF-EAC0-0E45-9DCC-4C1028D144CE}" destId="{5F5EEC32-8078-144F-B42D-63D2D5A4DDC9}" srcOrd="0" destOrd="0" presId="urn:microsoft.com/office/officeart/2008/layout/LinedList"/>
    <dgm:cxn modelId="{994DA06B-61FA-624F-A406-43424BC8AF75}" type="presParOf" srcId="{026622AF-EAC0-0E45-9DCC-4C1028D144CE}" destId="{B1133CDB-54A0-464E-B38F-F5B9EF48551D}" srcOrd="1" destOrd="0" presId="urn:microsoft.com/office/officeart/2008/layout/LinedList"/>
    <dgm:cxn modelId="{D3CF5EEC-8B74-1F44-90B2-93DD4253CC47}" type="presParOf" srcId="{83AA37F0-A569-C344-ADC1-9ED99872F98E}" destId="{619C4080-BDB8-CA4D-80E2-A3F7774D3C33}" srcOrd="2" destOrd="0" presId="urn:microsoft.com/office/officeart/2008/layout/LinedList"/>
    <dgm:cxn modelId="{853F77F5-F022-5341-998B-32E9A3A2A08A}" type="presParOf" srcId="{83AA37F0-A569-C344-ADC1-9ED99872F98E}" destId="{B92E3E77-D859-7D4E-B37C-C4EF36F08F1B}" srcOrd="3" destOrd="0" presId="urn:microsoft.com/office/officeart/2008/layout/LinedList"/>
    <dgm:cxn modelId="{BFAB3340-7C6B-C34B-8A81-7823E6E77287}" type="presParOf" srcId="{B92E3E77-D859-7D4E-B37C-C4EF36F08F1B}" destId="{203BACC9-C2AE-0648-9294-F09EF0F79BA5}" srcOrd="0" destOrd="0" presId="urn:microsoft.com/office/officeart/2008/layout/LinedList"/>
    <dgm:cxn modelId="{392AE100-D6C3-7D4D-96F6-A73D0F0C4E18}" type="presParOf" srcId="{B92E3E77-D859-7D4E-B37C-C4EF36F08F1B}" destId="{0315DCA8-789C-BD4A-B067-2CFE862F966C}" srcOrd="1" destOrd="0" presId="urn:microsoft.com/office/officeart/2008/layout/LinedList"/>
    <dgm:cxn modelId="{004B0A25-D69B-3842-B4B9-F6602D41CB37}" type="presParOf" srcId="{83AA37F0-A569-C344-ADC1-9ED99872F98E}" destId="{4C078C2D-4D5C-EF48-BAD2-F684BDCA0C8F}" srcOrd="4" destOrd="0" presId="urn:microsoft.com/office/officeart/2008/layout/LinedList"/>
    <dgm:cxn modelId="{06390A50-40D7-FD43-9257-94EAD7434300}" type="presParOf" srcId="{83AA37F0-A569-C344-ADC1-9ED99872F98E}" destId="{6E028129-E4C9-D645-A628-0A1345BFCAB3}" srcOrd="5" destOrd="0" presId="urn:microsoft.com/office/officeart/2008/layout/LinedList"/>
    <dgm:cxn modelId="{4F617197-413D-F148-8E79-696726E6D8B5}" type="presParOf" srcId="{6E028129-E4C9-D645-A628-0A1345BFCAB3}" destId="{AD03CEF0-88B7-2241-AE43-9E7CB0DE8542}" srcOrd="0" destOrd="0" presId="urn:microsoft.com/office/officeart/2008/layout/LinedList"/>
    <dgm:cxn modelId="{5EA5B62C-FB28-8A4E-A806-911AD083A8D0}" type="presParOf" srcId="{6E028129-E4C9-D645-A628-0A1345BFCAB3}" destId="{ECF235F3-10C5-1649-9478-5B20FDBAC082}" srcOrd="1" destOrd="0" presId="urn:microsoft.com/office/officeart/2008/layout/LinedList"/>
    <dgm:cxn modelId="{327CEB91-A634-A04D-B27C-613BA03A9A32}" type="presParOf" srcId="{83AA37F0-A569-C344-ADC1-9ED99872F98E}" destId="{D2D46718-2B6D-F844-BD72-4757E06A8C80}" srcOrd="6" destOrd="0" presId="urn:microsoft.com/office/officeart/2008/layout/LinedList"/>
    <dgm:cxn modelId="{9D8777EA-483A-AA49-A0D2-14867DA9FEB3}" type="presParOf" srcId="{83AA37F0-A569-C344-ADC1-9ED99872F98E}" destId="{97824816-5E11-434F-AF01-0A87ACEFDD5F}" srcOrd="7" destOrd="0" presId="urn:microsoft.com/office/officeart/2008/layout/LinedList"/>
    <dgm:cxn modelId="{F1DF83BF-84FB-DA4D-9DA9-9DA45959E767}" type="presParOf" srcId="{97824816-5E11-434F-AF01-0A87ACEFDD5F}" destId="{98D21257-0944-2D4D-818A-250594570022}" srcOrd="0" destOrd="0" presId="urn:microsoft.com/office/officeart/2008/layout/LinedList"/>
    <dgm:cxn modelId="{526D3D63-204A-EC41-9F6D-47678332F913}" type="presParOf" srcId="{97824816-5E11-434F-AF01-0A87ACEFDD5F}" destId="{4745B916-7B9E-E24E-8BD9-DF438B7A7FF6}" srcOrd="1" destOrd="0" presId="urn:microsoft.com/office/officeart/2008/layout/LinedList"/>
    <dgm:cxn modelId="{F77B7D1A-2B9C-DF4F-823D-191824D03009}" type="presParOf" srcId="{83AA37F0-A569-C344-ADC1-9ED99872F98E}" destId="{CAC8D5F1-D720-8049-9267-040A52B174F7}" srcOrd="8" destOrd="0" presId="urn:microsoft.com/office/officeart/2008/layout/LinedList"/>
    <dgm:cxn modelId="{B8CD5071-EC87-A44B-87D9-D27A1CFCE38A}" type="presParOf" srcId="{83AA37F0-A569-C344-ADC1-9ED99872F98E}" destId="{FACED585-ED10-5043-A9E2-6C50BFC7485F}" srcOrd="9" destOrd="0" presId="urn:microsoft.com/office/officeart/2008/layout/LinedList"/>
    <dgm:cxn modelId="{E6FA6890-574E-294C-AAC9-77A00FAD7546}" type="presParOf" srcId="{FACED585-ED10-5043-A9E2-6C50BFC7485F}" destId="{5A1B4429-A7EA-4840-8411-BFC919524672}" srcOrd="0" destOrd="0" presId="urn:microsoft.com/office/officeart/2008/layout/LinedList"/>
    <dgm:cxn modelId="{10F7CF9D-F5C4-2F4A-B910-B1A4970A42DE}" type="presParOf" srcId="{FACED585-ED10-5043-A9E2-6C50BFC7485F}" destId="{97F6B12A-EACE-E341-9BC2-BEDC97A10ECA}" srcOrd="1" destOrd="0" presId="urn:microsoft.com/office/officeart/2008/layout/LinedList"/>
    <dgm:cxn modelId="{906760B9-4F6D-7B47-94D9-64B08C472D71}" type="presParOf" srcId="{83AA37F0-A569-C344-ADC1-9ED99872F98E}" destId="{87936A4E-F403-CA4B-88CA-7244F33FD7FE}" srcOrd="10" destOrd="0" presId="urn:microsoft.com/office/officeart/2008/layout/LinedList"/>
    <dgm:cxn modelId="{DFDA162F-04EE-FE4C-BE72-D6D8F5AA326B}" type="presParOf" srcId="{83AA37F0-A569-C344-ADC1-9ED99872F98E}" destId="{76C528B0-16E4-4A42-92CB-3EA83DA111ED}" srcOrd="11" destOrd="0" presId="urn:microsoft.com/office/officeart/2008/layout/LinedList"/>
    <dgm:cxn modelId="{A7A34396-E53D-3545-9A80-2C0F655B3D1D}" type="presParOf" srcId="{76C528B0-16E4-4A42-92CB-3EA83DA111ED}" destId="{D33111E9-C3F2-8D40-9A28-5E2CFEB470A2}" srcOrd="0" destOrd="0" presId="urn:microsoft.com/office/officeart/2008/layout/LinedList"/>
    <dgm:cxn modelId="{D9302504-CD79-EE4D-81F1-DF64B195C2EA}" type="presParOf" srcId="{76C528B0-16E4-4A42-92CB-3EA83DA111ED}" destId="{50A433F8-8440-AB4C-BEFA-38767A25AA28}" srcOrd="1" destOrd="0" presId="urn:microsoft.com/office/officeart/2008/layout/LinedList"/>
    <dgm:cxn modelId="{AFC1AEC8-AEA3-894A-806A-1099EA6B41E1}" type="presParOf" srcId="{83AA37F0-A569-C344-ADC1-9ED99872F98E}" destId="{35C9F65E-BA9D-9740-8E97-BBAE6E5BDC59}" srcOrd="12" destOrd="0" presId="urn:microsoft.com/office/officeart/2008/layout/LinedList"/>
    <dgm:cxn modelId="{BE85AD0E-9364-7B49-8CAE-055D12D5641F}" type="presParOf" srcId="{83AA37F0-A569-C344-ADC1-9ED99872F98E}" destId="{303FCCB0-973E-2442-8086-9791DC991E47}" srcOrd="13" destOrd="0" presId="urn:microsoft.com/office/officeart/2008/layout/LinedList"/>
    <dgm:cxn modelId="{9884D703-5723-0143-9F06-2270714C9C8A}" type="presParOf" srcId="{303FCCB0-973E-2442-8086-9791DC991E47}" destId="{ED3C3A9C-5306-2344-AFC3-315445D8A987}" srcOrd="0" destOrd="0" presId="urn:microsoft.com/office/officeart/2008/layout/LinedList"/>
    <dgm:cxn modelId="{C836A502-9DAD-CD4E-A815-1E61BF155ECE}" type="presParOf" srcId="{303FCCB0-973E-2442-8086-9791DC991E47}" destId="{89CEB299-498B-074E-8649-67824F21930B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F26C46-772C-7F49-B03F-A0DB53CEB5DC}">
      <dsp:nvSpPr>
        <dsp:cNvPr id="0" name=""/>
        <dsp:cNvSpPr/>
      </dsp:nvSpPr>
      <dsp:spPr>
        <a:xfrm>
          <a:off x="0" y="671"/>
          <a:ext cx="626364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E68CC81-096A-7B47-853C-13CE28B745CE}">
      <dsp:nvSpPr>
        <dsp:cNvPr id="0" name=""/>
        <dsp:cNvSpPr/>
      </dsp:nvSpPr>
      <dsp:spPr>
        <a:xfrm>
          <a:off x="0" y="671"/>
          <a:ext cx="6263640" cy="6114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/>
            <a:t>Group: 18</a:t>
          </a:r>
        </a:p>
      </dsp:txBody>
      <dsp:txXfrm>
        <a:off x="0" y="671"/>
        <a:ext cx="6263640" cy="611482"/>
      </dsp:txXfrm>
    </dsp:sp>
    <dsp:sp modelId="{745168AA-D04A-5D45-B075-4225AD1E62A9}">
      <dsp:nvSpPr>
        <dsp:cNvPr id="0" name=""/>
        <dsp:cNvSpPr/>
      </dsp:nvSpPr>
      <dsp:spPr>
        <a:xfrm>
          <a:off x="0" y="612154"/>
          <a:ext cx="6263640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08210A4-00D6-3B43-A31A-0665472F34A4}">
      <dsp:nvSpPr>
        <dsp:cNvPr id="0" name=""/>
        <dsp:cNvSpPr/>
      </dsp:nvSpPr>
      <dsp:spPr>
        <a:xfrm>
          <a:off x="0" y="612154"/>
          <a:ext cx="6263640" cy="6114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/>
            <a:t>Client Team: 24</a:t>
          </a:r>
        </a:p>
      </dsp:txBody>
      <dsp:txXfrm>
        <a:off x="0" y="612154"/>
        <a:ext cx="6263640" cy="611482"/>
      </dsp:txXfrm>
    </dsp:sp>
    <dsp:sp modelId="{F32B8C37-648B-DE4B-B94F-26CCC097E037}">
      <dsp:nvSpPr>
        <dsp:cNvPr id="0" name=""/>
        <dsp:cNvSpPr/>
      </dsp:nvSpPr>
      <dsp:spPr>
        <a:xfrm>
          <a:off x="0" y="1223637"/>
          <a:ext cx="6263640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D06E1D-BFE7-7749-8266-5E08E3D973ED}">
      <dsp:nvSpPr>
        <dsp:cNvPr id="0" name=""/>
        <dsp:cNvSpPr/>
      </dsp:nvSpPr>
      <dsp:spPr>
        <a:xfrm>
          <a:off x="0" y="1223637"/>
          <a:ext cx="6263640" cy="6114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/>
            <a:t>Team Members</a:t>
          </a:r>
          <a:r>
            <a:rPr lang="en-US" sz="2800" kern="1200"/>
            <a:t>:</a:t>
          </a:r>
        </a:p>
      </dsp:txBody>
      <dsp:txXfrm>
        <a:off x="0" y="1223637"/>
        <a:ext cx="6263640" cy="611482"/>
      </dsp:txXfrm>
    </dsp:sp>
    <dsp:sp modelId="{8BD86A3A-55AB-E749-BC6D-5864646BA221}">
      <dsp:nvSpPr>
        <dsp:cNvPr id="0" name=""/>
        <dsp:cNvSpPr/>
      </dsp:nvSpPr>
      <dsp:spPr>
        <a:xfrm>
          <a:off x="0" y="1835119"/>
          <a:ext cx="6263640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6103832-E8AB-5448-A453-0FA3A6FC14D1}">
      <dsp:nvSpPr>
        <dsp:cNvPr id="0" name=""/>
        <dsp:cNvSpPr/>
      </dsp:nvSpPr>
      <dsp:spPr>
        <a:xfrm>
          <a:off x="0" y="1835119"/>
          <a:ext cx="6263640" cy="6114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err="1"/>
            <a:t>Neelansh</a:t>
          </a:r>
          <a:r>
            <a:rPr lang="en-US" sz="2800" kern="1200"/>
            <a:t> Gulati</a:t>
          </a:r>
        </a:p>
      </dsp:txBody>
      <dsp:txXfrm>
        <a:off x="0" y="1835119"/>
        <a:ext cx="6263640" cy="611482"/>
      </dsp:txXfrm>
    </dsp:sp>
    <dsp:sp modelId="{044065EA-E8E1-534A-A0F2-7AB8618BE4EA}">
      <dsp:nvSpPr>
        <dsp:cNvPr id="0" name=""/>
        <dsp:cNvSpPr/>
      </dsp:nvSpPr>
      <dsp:spPr>
        <a:xfrm>
          <a:off x="0" y="2446602"/>
          <a:ext cx="6263640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F9928C-04F7-9148-845E-ECBAD6462CD1}">
      <dsp:nvSpPr>
        <dsp:cNvPr id="0" name=""/>
        <dsp:cNvSpPr/>
      </dsp:nvSpPr>
      <dsp:spPr>
        <a:xfrm>
          <a:off x="0" y="3056201"/>
          <a:ext cx="6263640" cy="6114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err="1"/>
            <a:t>Parth</a:t>
          </a:r>
          <a:r>
            <a:rPr lang="en-US" sz="2800" kern="1200"/>
            <a:t> </a:t>
          </a:r>
          <a:r>
            <a:rPr lang="en-US" sz="2800" kern="1200" err="1"/>
            <a:t>Gondaliya</a:t>
          </a:r>
          <a:endParaRPr lang="en-US" sz="2800" kern="1200"/>
        </a:p>
      </dsp:txBody>
      <dsp:txXfrm>
        <a:off x="0" y="3056201"/>
        <a:ext cx="6263640" cy="611482"/>
      </dsp:txXfrm>
    </dsp:sp>
    <dsp:sp modelId="{33E838A9-894C-8543-B7E4-204BDF077F4A}">
      <dsp:nvSpPr>
        <dsp:cNvPr id="0" name=""/>
        <dsp:cNvSpPr/>
      </dsp:nvSpPr>
      <dsp:spPr>
        <a:xfrm>
          <a:off x="0" y="3058085"/>
          <a:ext cx="626364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667CA0-527D-694D-8457-92C2EC74143D}">
      <dsp:nvSpPr>
        <dsp:cNvPr id="0" name=""/>
        <dsp:cNvSpPr/>
      </dsp:nvSpPr>
      <dsp:spPr>
        <a:xfrm>
          <a:off x="0" y="3679877"/>
          <a:ext cx="6263640" cy="6114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Hardee </a:t>
          </a:r>
          <a:r>
            <a:rPr lang="en-US" sz="2800" kern="1200" err="1"/>
            <a:t>Garala</a:t>
          </a:r>
          <a:endParaRPr lang="en-US" sz="2800" kern="1200"/>
        </a:p>
      </dsp:txBody>
      <dsp:txXfrm>
        <a:off x="0" y="3679877"/>
        <a:ext cx="6263640" cy="611482"/>
      </dsp:txXfrm>
    </dsp:sp>
    <dsp:sp modelId="{A4614430-52F2-0242-9197-375DA98C3531}">
      <dsp:nvSpPr>
        <dsp:cNvPr id="0" name=""/>
        <dsp:cNvSpPr/>
      </dsp:nvSpPr>
      <dsp:spPr>
        <a:xfrm>
          <a:off x="0" y="3669568"/>
          <a:ext cx="6263640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C0F70C-82EF-E748-9332-B1FBBAD73033}">
      <dsp:nvSpPr>
        <dsp:cNvPr id="0" name=""/>
        <dsp:cNvSpPr/>
      </dsp:nvSpPr>
      <dsp:spPr>
        <a:xfrm>
          <a:off x="0" y="4266974"/>
          <a:ext cx="6263640" cy="6114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GRM Vishnu</a:t>
          </a:r>
        </a:p>
      </dsp:txBody>
      <dsp:txXfrm>
        <a:off x="0" y="4266974"/>
        <a:ext cx="6263640" cy="611482"/>
      </dsp:txXfrm>
    </dsp:sp>
    <dsp:sp modelId="{2ED83323-76EF-EE4B-9786-8C008D562AD0}">
      <dsp:nvSpPr>
        <dsp:cNvPr id="0" name=""/>
        <dsp:cNvSpPr/>
      </dsp:nvSpPr>
      <dsp:spPr>
        <a:xfrm>
          <a:off x="0" y="4281050"/>
          <a:ext cx="6263640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77E6F6-9D40-8447-A10B-291015A9D004}">
      <dsp:nvSpPr>
        <dsp:cNvPr id="0" name=""/>
        <dsp:cNvSpPr/>
      </dsp:nvSpPr>
      <dsp:spPr>
        <a:xfrm>
          <a:off x="0" y="4281050"/>
          <a:ext cx="6263640" cy="6114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/>
        </a:p>
      </dsp:txBody>
      <dsp:txXfrm>
        <a:off x="0" y="4281050"/>
        <a:ext cx="6263640" cy="611482"/>
      </dsp:txXfrm>
    </dsp:sp>
    <dsp:sp modelId="{9C828C69-7D10-A247-B93F-4E6FD84348E7}">
      <dsp:nvSpPr>
        <dsp:cNvPr id="0" name=""/>
        <dsp:cNvSpPr/>
      </dsp:nvSpPr>
      <dsp:spPr>
        <a:xfrm>
          <a:off x="0" y="4892533"/>
          <a:ext cx="6263640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3077B21-54C2-1A48-9BCE-1145E257A0B8}">
      <dsp:nvSpPr>
        <dsp:cNvPr id="0" name=""/>
        <dsp:cNvSpPr/>
      </dsp:nvSpPr>
      <dsp:spPr>
        <a:xfrm>
          <a:off x="0" y="2415001"/>
          <a:ext cx="6263640" cy="6114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Tuan Hamid</a:t>
          </a:r>
        </a:p>
      </dsp:txBody>
      <dsp:txXfrm>
        <a:off x="0" y="2415001"/>
        <a:ext cx="6263640" cy="61148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2592B9-98A8-114F-985C-7BE09E770825}">
      <dsp:nvSpPr>
        <dsp:cNvPr id="0" name=""/>
        <dsp:cNvSpPr/>
      </dsp:nvSpPr>
      <dsp:spPr>
        <a:xfrm>
          <a:off x="0" y="405"/>
          <a:ext cx="827602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5EEC32-8078-144F-B42D-63D2D5A4DDC9}">
      <dsp:nvSpPr>
        <dsp:cNvPr id="0" name=""/>
        <dsp:cNvSpPr/>
      </dsp:nvSpPr>
      <dsp:spPr>
        <a:xfrm>
          <a:off x="0" y="405"/>
          <a:ext cx="8276026" cy="4741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/>
            <a:t>Total Number of Tasks</a:t>
          </a:r>
          <a:r>
            <a:rPr lang="en-US" sz="2100" kern="1200"/>
            <a:t>: 135 </a:t>
          </a:r>
        </a:p>
      </dsp:txBody>
      <dsp:txXfrm>
        <a:off x="0" y="405"/>
        <a:ext cx="8276026" cy="474174"/>
      </dsp:txXfrm>
    </dsp:sp>
    <dsp:sp modelId="{619C4080-BDB8-CA4D-80E2-A3F7774D3C33}">
      <dsp:nvSpPr>
        <dsp:cNvPr id="0" name=""/>
        <dsp:cNvSpPr/>
      </dsp:nvSpPr>
      <dsp:spPr>
        <a:xfrm>
          <a:off x="0" y="474579"/>
          <a:ext cx="827602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3BACC9-C2AE-0648-9294-F09EF0F79BA5}">
      <dsp:nvSpPr>
        <dsp:cNvPr id="0" name=""/>
        <dsp:cNvSpPr/>
      </dsp:nvSpPr>
      <dsp:spPr>
        <a:xfrm>
          <a:off x="0" y="474579"/>
          <a:ext cx="8276026" cy="4741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/>
            <a:t>Task Completed By Individual</a:t>
          </a:r>
        </a:p>
      </dsp:txBody>
      <dsp:txXfrm>
        <a:off x="0" y="474579"/>
        <a:ext cx="8276026" cy="474174"/>
      </dsp:txXfrm>
    </dsp:sp>
    <dsp:sp modelId="{4C078C2D-4D5C-EF48-BAD2-F684BDCA0C8F}">
      <dsp:nvSpPr>
        <dsp:cNvPr id="0" name=""/>
        <dsp:cNvSpPr/>
      </dsp:nvSpPr>
      <dsp:spPr>
        <a:xfrm>
          <a:off x="0" y="948753"/>
          <a:ext cx="827602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D03CEF0-88B7-2241-AE43-9E7CB0DE8542}">
      <dsp:nvSpPr>
        <dsp:cNvPr id="0" name=""/>
        <dsp:cNvSpPr/>
      </dsp:nvSpPr>
      <dsp:spPr>
        <a:xfrm>
          <a:off x="0" y="948753"/>
          <a:ext cx="8276026" cy="4741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err="1"/>
            <a:t>Neelansh</a:t>
          </a:r>
          <a:r>
            <a:rPr lang="en-US" sz="2100" kern="1200"/>
            <a:t> Gulati: 26</a:t>
          </a:r>
        </a:p>
      </dsp:txBody>
      <dsp:txXfrm>
        <a:off x="0" y="948753"/>
        <a:ext cx="8276026" cy="474174"/>
      </dsp:txXfrm>
    </dsp:sp>
    <dsp:sp modelId="{D2D46718-2B6D-F844-BD72-4757E06A8C80}">
      <dsp:nvSpPr>
        <dsp:cNvPr id="0" name=""/>
        <dsp:cNvSpPr/>
      </dsp:nvSpPr>
      <dsp:spPr>
        <a:xfrm>
          <a:off x="0" y="1422928"/>
          <a:ext cx="827602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D21257-0944-2D4D-818A-250594570022}">
      <dsp:nvSpPr>
        <dsp:cNvPr id="0" name=""/>
        <dsp:cNvSpPr/>
      </dsp:nvSpPr>
      <dsp:spPr>
        <a:xfrm>
          <a:off x="0" y="1422928"/>
          <a:ext cx="8276026" cy="4741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Tuan Hamid: 22</a:t>
          </a:r>
        </a:p>
      </dsp:txBody>
      <dsp:txXfrm>
        <a:off x="0" y="1422928"/>
        <a:ext cx="8276026" cy="474174"/>
      </dsp:txXfrm>
    </dsp:sp>
    <dsp:sp modelId="{CAC8D5F1-D720-8049-9267-040A52B174F7}">
      <dsp:nvSpPr>
        <dsp:cNvPr id="0" name=""/>
        <dsp:cNvSpPr/>
      </dsp:nvSpPr>
      <dsp:spPr>
        <a:xfrm>
          <a:off x="0" y="1897102"/>
          <a:ext cx="827602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A1B4429-A7EA-4840-8411-BFC919524672}">
      <dsp:nvSpPr>
        <dsp:cNvPr id="0" name=""/>
        <dsp:cNvSpPr/>
      </dsp:nvSpPr>
      <dsp:spPr>
        <a:xfrm>
          <a:off x="0" y="1897102"/>
          <a:ext cx="8276026" cy="4741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err="1"/>
            <a:t>Parth</a:t>
          </a:r>
          <a:r>
            <a:rPr lang="en-US" sz="2100" kern="1200"/>
            <a:t> </a:t>
          </a:r>
          <a:r>
            <a:rPr lang="en-US" sz="2100" kern="1200" err="1"/>
            <a:t>Gondaliya</a:t>
          </a:r>
          <a:r>
            <a:rPr lang="en-US" sz="2100" kern="1200"/>
            <a:t>: 34</a:t>
          </a:r>
        </a:p>
      </dsp:txBody>
      <dsp:txXfrm>
        <a:off x="0" y="1897102"/>
        <a:ext cx="8276026" cy="474174"/>
      </dsp:txXfrm>
    </dsp:sp>
    <dsp:sp modelId="{87936A4E-F403-CA4B-88CA-7244F33FD7FE}">
      <dsp:nvSpPr>
        <dsp:cNvPr id="0" name=""/>
        <dsp:cNvSpPr/>
      </dsp:nvSpPr>
      <dsp:spPr>
        <a:xfrm>
          <a:off x="0" y="2371277"/>
          <a:ext cx="827602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3111E9-C3F2-8D40-9A28-5E2CFEB470A2}">
      <dsp:nvSpPr>
        <dsp:cNvPr id="0" name=""/>
        <dsp:cNvSpPr/>
      </dsp:nvSpPr>
      <dsp:spPr>
        <a:xfrm>
          <a:off x="0" y="2371277"/>
          <a:ext cx="8276026" cy="4741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Hardee </a:t>
          </a:r>
          <a:r>
            <a:rPr lang="en-US" sz="2100" kern="1200" err="1"/>
            <a:t>Garala</a:t>
          </a:r>
          <a:r>
            <a:rPr lang="en-US" sz="2100" kern="1200"/>
            <a:t>: 26</a:t>
          </a:r>
        </a:p>
      </dsp:txBody>
      <dsp:txXfrm>
        <a:off x="0" y="2371277"/>
        <a:ext cx="8276026" cy="474174"/>
      </dsp:txXfrm>
    </dsp:sp>
    <dsp:sp modelId="{35C9F65E-BA9D-9740-8E97-BBAE6E5BDC59}">
      <dsp:nvSpPr>
        <dsp:cNvPr id="0" name=""/>
        <dsp:cNvSpPr/>
      </dsp:nvSpPr>
      <dsp:spPr>
        <a:xfrm>
          <a:off x="0" y="2845451"/>
          <a:ext cx="827602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3C3A9C-5306-2344-AFC3-315445D8A987}">
      <dsp:nvSpPr>
        <dsp:cNvPr id="0" name=""/>
        <dsp:cNvSpPr/>
      </dsp:nvSpPr>
      <dsp:spPr>
        <a:xfrm>
          <a:off x="0" y="2845451"/>
          <a:ext cx="8276026" cy="4741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GRM Vishnu: 27</a:t>
          </a:r>
        </a:p>
      </dsp:txBody>
      <dsp:txXfrm>
        <a:off x="0" y="2845451"/>
        <a:ext cx="8276026" cy="47417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730E75-51EF-A54B-A640-A4DBC6DBC54D}" type="datetimeFigureOut">
              <a:rPr lang="en-US" smtClean="0"/>
              <a:t>4/5/2022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A02DEA-B001-854D-86EF-E91433C907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7923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A02DEA-B001-854D-86EF-E91433C9078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9682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A02DEA-B001-854D-86EF-E91433C9078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2808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E84B61-AB8A-DB4C-B3B4-1A49E6F1B2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14ECEF-D517-784F-8B3A-A89C3F9E37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3F98D0-1EBC-524D-9C63-23FB64A0D6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DB5AC2-BA18-DC4A-8B03-B5431E4D464D}" type="datetimeFigureOut">
              <a:rPr lang="en-US" smtClean="0"/>
              <a:t>4/5/2022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595470-0BA2-D74A-A49A-90E2648B05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093E3C-1467-3D43-A6EE-2986BC5608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21F52-A960-E347-A401-170D5BD9C0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2285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DEFED-0827-FC49-B98F-EF008D302A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C910C3-13BD-AE48-811E-1EB4AD0C2D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6345AF-0CD9-1144-9DC6-8FCCC50555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DB5AC2-BA18-DC4A-8B03-B5431E4D464D}" type="datetimeFigureOut">
              <a:rPr lang="en-US" smtClean="0"/>
              <a:t>4/5/2022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AA1556-2C62-F342-9929-3F0801E3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81707D-4D86-9142-B3A6-1BB25C3ADC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21F52-A960-E347-A401-170D5BD9C0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9739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6C65DCD-0668-1B4D-A155-DB4645547FE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F047FFC-BD3A-0740-89A3-68D0F52D09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15A2AB-A114-7D47-9AAD-DF6B2C0DFD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DB5AC2-BA18-DC4A-8B03-B5431E4D464D}" type="datetimeFigureOut">
              <a:rPr lang="en-US" smtClean="0"/>
              <a:t>4/5/2022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3B8431-08C5-AC4F-924E-89EA8CD4D1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96FF6E-E2F3-0C40-B037-F013C2DAB6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21F52-A960-E347-A401-170D5BD9C0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8378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7C36C7-F235-0E48-A49B-D3C824A16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A4F40F-8643-E749-9774-12103A3584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1B5DCC-578C-6444-99B0-C9949BCB4C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DB5AC2-BA18-DC4A-8B03-B5431E4D464D}" type="datetimeFigureOut">
              <a:rPr lang="en-US" smtClean="0"/>
              <a:t>4/5/2022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352D50-3F1A-9848-8CF7-40D03A3DA5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438723-FD11-6240-A258-94E74DBB1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21F52-A960-E347-A401-170D5BD9C0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8682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08FA2-EDDF-8F40-A218-4927729CB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EB5BF1-C95C-D249-B06E-4E6418CCA5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C7B856-8F96-3441-9A6E-65A84EA9CF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DB5AC2-BA18-DC4A-8B03-B5431E4D464D}" type="datetimeFigureOut">
              <a:rPr lang="en-US" smtClean="0"/>
              <a:t>4/5/2022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2212CB-84B9-0E44-B74F-E33D3B6DA8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C5D2A3-BB1C-9248-9327-1DE672A59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21F52-A960-E347-A401-170D5BD9C0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4210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DB94B0-D5BA-7E4C-96DF-346ABD6AF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680368-BD67-9646-A993-975CE3D57D1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BB142A-6ED3-9B40-96E3-CD8DBF2D35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138BCC-2CA5-0541-BB8F-94FE984F2D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DB5AC2-BA18-DC4A-8B03-B5431E4D464D}" type="datetimeFigureOut">
              <a:rPr lang="en-US" smtClean="0"/>
              <a:t>4/5/2022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7C10D2-68E5-014A-A821-A9CFA10CCD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00B598-F605-EC46-ADB1-0EA5C910B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21F52-A960-E347-A401-170D5BD9C0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9174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BBFADF-D0AC-7046-B12F-6A1D1C257A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E1AD08-020B-3947-9DEF-BC150D42E8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18ADCB-06A0-E54B-BD33-BCA5B3348E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F2CC488-9B83-B744-A136-2516135943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7997DE-0879-A045-AE9D-9CD433136F7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36EB157-6DD9-F846-ACB7-ABBA97A3C8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DB5AC2-BA18-DC4A-8B03-B5431E4D464D}" type="datetimeFigureOut">
              <a:rPr lang="en-US" smtClean="0"/>
              <a:t>4/5/2022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B4CDBEE-B7C9-024B-B9DA-03D1751904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A6BBD9B-9E13-1046-99C8-6787174E26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21F52-A960-E347-A401-170D5BD9C0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4474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55EC6-01C7-F04A-BC99-07142B20CD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CC601C-2B4C-564C-9325-16B2F44298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DB5AC2-BA18-DC4A-8B03-B5431E4D464D}" type="datetimeFigureOut">
              <a:rPr lang="en-US" smtClean="0"/>
              <a:t>4/5/2022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E45E02-C99E-4B4E-824E-6E1E41543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F82B4C-DB75-8F47-8C97-D324A4135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21F52-A960-E347-A401-170D5BD9C0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5950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D592E3B-568F-FD45-BA01-B1C41E5A27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DB5AC2-BA18-DC4A-8B03-B5431E4D464D}" type="datetimeFigureOut">
              <a:rPr lang="en-US" smtClean="0"/>
              <a:t>4/5/2022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519E09F-8C5A-904B-9A94-D30A38993E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12B57D-F1C9-604C-B1C6-1678B3353B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21F52-A960-E347-A401-170D5BD9C0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8127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F12B17-379B-2442-8658-D9BCE09ADD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835F38-BB2E-444A-983D-F2B0D410FF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25EC66-4D45-6D44-A412-D935D12DC9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162FB2-3A9B-934B-9C8A-F28C2A948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DB5AC2-BA18-DC4A-8B03-B5431E4D464D}" type="datetimeFigureOut">
              <a:rPr lang="en-US" smtClean="0"/>
              <a:t>4/5/2022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3AF9CE-E872-3949-A87E-2A47664E10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AF5029-F3FD-9448-AEEA-B7EDF325F9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21F52-A960-E347-A401-170D5BD9C0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9077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65A1B1-193A-9340-ABBB-ED09F27E19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8DC85E6-0D59-A742-9D28-6045F55D3B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FF994C-CC62-1B43-85A1-B64F85D041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95DCFD-2B78-7A44-A105-940D405299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DB5AC2-BA18-DC4A-8B03-B5431E4D464D}" type="datetimeFigureOut">
              <a:rPr lang="en-US" smtClean="0"/>
              <a:t>4/5/2022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27B6D9-1354-0148-B39B-1BA9A7ABDD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BC9C0C-B909-784F-918A-B32F9AAAD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21F52-A960-E347-A401-170D5BD9C0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8412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6C20F20-B43A-2A47-AD44-96CE764287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F8CB20-3A46-D74E-833A-AFE04DB702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0CB432-067E-D94E-9CB2-98E7632069F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DB5AC2-BA18-DC4A-8B03-B5431E4D464D}" type="datetimeFigureOut">
              <a:rPr lang="en-US" smtClean="0"/>
              <a:t>4/5/2022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D6A972-4279-7747-8004-DB8623422F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5EA961-B8D6-134F-A3CE-7F8D0812EB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C21F52-A960-E347-A401-170D5BD9C0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1460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5" name="Rectangle 64">
            <a:extLst>
              <a:ext uri="{FF2B5EF4-FFF2-40B4-BE49-F238E27FC236}">
                <a16:creationId xmlns:a16="http://schemas.microsoft.com/office/drawing/2014/main" id="{DCC231C8-C761-4B31-9B1C-C6D19248C6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88875B-8E3C-154C-8294-205F2E6552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7189"/>
            <a:ext cx="3374136" cy="5567891"/>
          </a:xfrm>
        </p:spPr>
        <p:txBody>
          <a:bodyPr>
            <a:normAutofit/>
          </a:bodyPr>
          <a:lstStyle/>
          <a:p>
            <a:r>
              <a:rPr lang="en-US" sz="5200" b="1">
                <a:cs typeface="Calibri Light"/>
              </a:rPr>
              <a:t>CSCI 5308</a:t>
            </a:r>
            <a:r>
              <a:rPr lang="en-US" sz="5200">
                <a:cs typeface="Calibri Light"/>
              </a:rPr>
              <a:t>:</a:t>
            </a:r>
            <a:br>
              <a:rPr lang="en-US" sz="5200">
                <a:cs typeface="Calibri Light"/>
              </a:rPr>
            </a:br>
            <a:r>
              <a:rPr lang="en-US" sz="5200">
                <a:cs typeface="Calibri Light"/>
              </a:rPr>
              <a:t>Budget Surfing</a:t>
            </a:r>
          </a:p>
        </p:txBody>
      </p:sp>
      <p:graphicFrame>
        <p:nvGraphicFramePr>
          <p:cNvPr id="60" name="Content Placeholder 2">
            <a:extLst>
              <a:ext uri="{FF2B5EF4-FFF2-40B4-BE49-F238E27FC236}">
                <a16:creationId xmlns:a16="http://schemas.microsoft.com/office/drawing/2014/main" id="{EB2B355E-6484-AEA4-A0A5-69D5D9534B9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77960008"/>
              </p:ext>
            </p:extLst>
          </p:nvPr>
        </p:nvGraphicFramePr>
        <p:xfrm>
          <a:off x="5093208" y="620392"/>
          <a:ext cx="6263640" cy="550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0740289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35CDE6-119A-3947-9124-B71F2649A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4614" y="1783959"/>
            <a:ext cx="4087306" cy="28891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Time for Demo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 descr="A close-up of a yellow clock">
            <a:extLst>
              <a:ext uri="{FF2B5EF4-FFF2-40B4-BE49-F238E27FC236}">
                <a16:creationId xmlns:a16="http://schemas.microsoft.com/office/drawing/2014/main" id="{51FB52CE-04F0-579B-379E-82B8750C5D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65" r="19589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0245515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C05CBC3C-2E5A-4839-8B9B-2E5A6ADF0F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DB5B423A-57CC-4C58-AA26-8E2E862B03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5217023" cy="3994777"/>
          </a:xfrm>
          <a:custGeom>
            <a:avLst/>
            <a:gdLst>
              <a:gd name="connsiteX0" fmla="*/ 1945461 w 5217023"/>
              <a:gd name="connsiteY0" fmla="*/ 3787398 h 3994777"/>
              <a:gd name="connsiteX1" fmla="*/ 1942113 w 5217023"/>
              <a:gd name="connsiteY1" fmla="*/ 3790053 h 3994777"/>
              <a:gd name="connsiteX2" fmla="*/ 1946982 w 5217023"/>
              <a:gd name="connsiteY2" fmla="*/ 3787990 h 3994777"/>
              <a:gd name="connsiteX3" fmla="*/ 1945461 w 5217023"/>
              <a:gd name="connsiteY3" fmla="*/ 3787398 h 3994777"/>
              <a:gd name="connsiteX4" fmla="*/ 0 w 5217023"/>
              <a:gd name="connsiteY4" fmla="*/ 0 h 3994777"/>
              <a:gd name="connsiteX5" fmla="*/ 5030958 w 5217023"/>
              <a:gd name="connsiteY5" fmla="*/ 0 h 3994777"/>
              <a:gd name="connsiteX6" fmla="*/ 5046198 w 5217023"/>
              <a:gd name="connsiteY6" fmla="*/ 153449 h 3994777"/>
              <a:gd name="connsiteX7" fmla="*/ 5055729 w 5217023"/>
              <a:gd name="connsiteY7" fmla="*/ 415828 h 3994777"/>
              <a:gd name="connsiteX8" fmla="*/ 4735242 w 5217023"/>
              <a:gd name="connsiteY8" fmla="*/ 1867130 h 3994777"/>
              <a:gd name="connsiteX9" fmla="*/ 3907395 w 5217023"/>
              <a:gd name="connsiteY9" fmla="*/ 2938441 h 3994777"/>
              <a:gd name="connsiteX10" fmla="*/ 3946497 w 5217023"/>
              <a:gd name="connsiteY10" fmla="*/ 2908567 h 3994777"/>
              <a:gd name="connsiteX11" fmla="*/ 4585421 w 5217023"/>
              <a:gd name="connsiteY11" fmla="*/ 2188401 h 3994777"/>
              <a:gd name="connsiteX12" fmla="*/ 5142585 w 5217023"/>
              <a:gd name="connsiteY12" fmla="*/ 276891 h 3994777"/>
              <a:gd name="connsiteX13" fmla="*/ 5121833 w 5217023"/>
              <a:gd name="connsiteY13" fmla="*/ 30208 h 3994777"/>
              <a:gd name="connsiteX14" fmla="*/ 5116229 w 5217023"/>
              <a:gd name="connsiteY14" fmla="*/ 0 h 3994777"/>
              <a:gd name="connsiteX15" fmla="*/ 5184724 w 5217023"/>
              <a:gd name="connsiteY15" fmla="*/ 0 h 3994777"/>
              <a:gd name="connsiteX16" fmla="*/ 5196265 w 5217023"/>
              <a:gd name="connsiteY16" fmla="*/ 66113 h 3994777"/>
              <a:gd name="connsiteX17" fmla="*/ 5058603 w 5217023"/>
              <a:gd name="connsiteY17" fmla="*/ 1368242 h 3994777"/>
              <a:gd name="connsiteX18" fmla="*/ 4096624 w 5217023"/>
              <a:gd name="connsiteY18" fmla="*/ 2870829 h 3994777"/>
              <a:gd name="connsiteX19" fmla="*/ 3833203 w 5217023"/>
              <a:gd name="connsiteY19" fmla="*/ 3092190 h 3994777"/>
              <a:gd name="connsiteX20" fmla="*/ 3536509 w 5217023"/>
              <a:gd name="connsiteY20" fmla="*/ 3297128 h 3994777"/>
              <a:gd name="connsiteX21" fmla="*/ 3148966 w 5217023"/>
              <a:gd name="connsiteY21" fmla="*/ 3485478 h 3994777"/>
              <a:gd name="connsiteX22" fmla="*/ 1860557 w 5217023"/>
              <a:gd name="connsiteY22" fmla="*/ 3880910 h 3994777"/>
              <a:gd name="connsiteX23" fmla="*/ 573715 w 5217023"/>
              <a:gd name="connsiteY23" fmla="*/ 3983764 h 3994777"/>
              <a:gd name="connsiteX24" fmla="*/ 108410 w 5217023"/>
              <a:gd name="connsiteY24" fmla="*/ 3908816 h 3994777"/>
              <a:gd name="connsiteX25" fmla="*/ 0 w 5217023"/>
              <a:gd name="connsiteY25" fmla="*/ 3876793 h 3994777"/>
              <a:gd name="connsiteX26" fmla="*/ 0 w 5217023"/>
              <a:gd name="connsiteY26" fmla="*/ 3802912 h 3994777"/>
              <a:gd name="connsiteX27" fmla="*/ 36975 w 5217023"/>
              <a:gd name="connsiteY27" fmla="*/ 3815954 h 3994777"/>
              <a:gd name="connsiteX28" fmla="*/ 561628 w 5217023"/>
              <a:gd name="connsiteY28" fmla="*/ 3912655 h 3994777"/>
              <a:gd name="connsiteX29" fmla="*/ 1683086 w 5217023"/>
              <a:gd name="connsiteY29" fmla="*/ 3844334 h 3994777"/>
              <a:gd name="connsiteX30" fmla="*/ 1806023 w 5217023"/>
              <a:gd name="connsiteY30" fmla="*/ 3820992 h 3994777"/>
              <a:gd name="connsiteX31" fmla="*/ 1921817 w 5217023"/>
              <a:gd name="connsiteY31" fmla="*/ 3795747 h 3994777"/>
              <a:gd name="connsiteX32" fmla="*/ 1243689 w 5217023"/>
              <a:gd name="connsiteY32" fmla="*/ 3846539 h 3994777"/>
              <a:gd name="connsiteX33" fmla="*/ 62875 w 5217023"/>
              <a:gd name="connsiteY33" fmla="*/ 3668143 h 3994777"/>
              <a:gd name="connsiteX34" fmla="*/ 0 w 5217023"/>
              <a:gd name="connsiteY34" fmla="*/ 3644185 h 3994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5217023" h="3994777">
                <a:moveTo>
                  <a:pt x="1945461" y="3787398"/>
                </a:moveTo>
                <a:lnTo>
                  <a:pt x="1942113" y="3790053"/>
                </a:lnTo>
                <a:lnTo>
                  <a:pt x="1946982" y="3787990"/>
                </a:lnTo>
                <a:cubicBezTo>
                  <a:pt x="1946982" y="3787990"/>
                  <a:pt x="1946379" y="3787019"/>
                  <a:pt x="1945461" y="3787398"/>
                </a:cubicBezTo>
                <a:close/>
                <a:moveTo>
                  <a:pt x="0" y="0"/>
                </a:moveTo>
                <a:lnTo>
                  <a:pt x="5030958" y="0"/>
                </a:lnTo>
                <a:lnTo>
                  <a:pt x="5046198" y="153449"/>
                </a:lnTo>
                <a:cubicBezTo>
                  <a:pt x="5052189" y="240558"/>
                  <a:pt x="5055458" y="328007"/>
                  <a:pt x="5055729" y="415828"/>
                </a:cubicBezTo>
                <a:cubicBezTo>
                  <a:pt x="5057604" y="923672"/>
                  <a:pt x="4959210" y="1409054"/>
                  <a:pt x="4735242" y="1867130"/>
                </a:cubicBezTo>
                <a:cubicBezTo>
                  <a:pt x="4533284" y="2280198"/>
                  <a:pt x="4248921" y="2629330"/>
                  <a:pt x="3907395" y="2938441"/>
                </a:cubicBezTo>
                <a:cubicBezTo>
                  <a:pt x="3922498" y="2931535"/>
                  <a:pt x="3935859" y="2921330"/>
                  <a:pt x="3946497" y="2908567"/>
                </a:cubicBezTo>
                <a:cubicBezTo>
                  <a:pt x="4193494" y="2700987"/>
                  <a:pt x="4408756" y="2458364"/>
                  <a:pt x="4585421" y="2188401"/>
                </a:cubicBezTo>
                <a:cubicBezTo>
                  <a:pt x="4967641" y="1608533"/>
                  <a:pt x="5169304" y="975361"/>
                  <a:pt x="5142585" y="276891"/>
                </a:cubicBezTo>
                <a:cubicBezTo>
                  <a:pt x="5139764" y="194215"/>
                  <a:pt x="5132824" y="111888"/>
                  <a:pt x="5121833" y="30208"/>
                </a:cubicBezTo>
                <a:lnTo>
                  <a:pt x="5116229" y="0"/>
                </a:lnTo>
                <a:lnTo>
                  <a:pt x="5184724" y="0"/>
                </a:lnTo>
                <a:lnTo>
                  <a:pt x="5196265" y="66113"/>
                </a:lnTo>
                <a:cubicBezTo>
                  <a:pt x="5249921" y="496647"/>
                  <a:pt x="5197997" y="931171"/>
                  <a:pt x="5058603" y="1368242"/>
                </a:cubicBezTo>
                <a:cubicBezTo>
                  <a:pt x="4872414" y="1953929"/>
                  <a:pt x="4544298" y="2451351"/>
                  <a:pt x="4096624" y="2870829"/>
                </a:cubicBezTo>
                <a:cubicBezTo>
                  <a:pt x="4012832" y="2949426"/>
                  <a:pt x="3924415" y="3022439"/>
                  <a:pt x="3833203" y="3092190"/>
                </a:cubicBezTo>
                <a:cubicBezTo>
                  <a:pt x="3741992" y="3161943"/>
                  <a:pt x="3648667" y="3225510"/>
                  <a:pt x="3536509" y="3297128"/>
                </a:cubicBezTo>
                <a:cubicBezTo>
                  <a:pt x="3427215" y="3372735"/>
                  <a:pt x="3288598" y="3430233"/>
                  <a:pt x="3148966" y="3485478"/>
                </a:cubicBezTo>
                <a:cubicBezTo>
                  <a:pt x="2729930" y="3651299"/>
                  <a:pt x="2302194" y="3788890"/>
                  <a:pt x="1860557" y="3880910"/>
                </a:cubicBezTo>
                <a:cubicBezTo>
                  <a:pt x="1435974" y="3969444"/>
                  <a:pt x="1008052" y="4017957"/>
                  <a:pt x="573715" y="3983764"/>
                </a:cubicBezTo>
                <a:cubicBezTo>
                  <a:pt x="415134" y="3971300"/>
                  <a:pt x="259585" y="3947743"/>
                  <a:pt x="108410" y="3908816"/>
                </a:cubicBezTo>
                <a:lnTo>
                  <a:pt x="0" y="3876793"/>
                </a:lnTo>
                <a:lnTo>
                  <a:pt x="0" y="3802912"/>
                </a:lnTo>
                <a:lnTo>
                  <a:pt x="36975" y="3815954"/>
                </a:lnTo>
                <a:cubicBezTo>
                  <a:pt x="206404" y="3867475"/>
                  <a:pt x="382020" y="3897326"/>
                  <a:pt x="561628" y="3912655"/>
                </a:cubicBezTo>
                <a:cubicBezTo>
                  <a:pt x="938583" y="3944832"/>
                  <a:pt x="1311814" y="3910697"/>
                  <a:pt x="1683086" y="3844334"/>
                </a:cubicBezTo>
                <a:cubicBezTo>
                  <a:pt x="1724123" y="3837151"/>
                  <a:pt x="1765097" y="3829374"/>
                  <a:pt x="1806023" y="3820992"/>
                </a:cubicBezTo>
                <a:cubicBezTo>
                  <a:pt x="1844740" y="3813079"/>
                  <a:pt x="1883218" y="3804161"/>
                  <a:pt x="1921817" y="3795747"/>
                </a:cubicBezTo>
                <a:cubicBezTo>
                  <a:pt x="1697011" y="3826435"/>
                  <a:pt x="1470551" y="3843387"/>
                  <a:pt x="1243689" y="3846539"/>
                </a:cubicBezTo>
                <a:cubicBezTo>
                  <a:pt x="839058" y="3849054"/>
                  <a:pt x="443424" y="3800206"/>
                  <a:pt x="62875" y="3668143"/>
                </a:cubicBezTo>
                <a:lnTo>
                  <a:pt x="0" y="364418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197D3E-66A3-7E43-B979-785E69AA01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73770"/>
            <a:ext cx="3220329" cy="2027227"/>
          </a:xfrm>
        </p:spPr>
        <p:txBody>
          <a:bodyPr anchor="t">
            <a:normAutofit fontScale="90000"/>
          </a:bodyPr>
          <a:lstStyle/>
          <a:p>
            <a:r>
              <a:rPr lang="en-US" sz="4600">
                <a:solidFill>
                  <a:srgbClr val="FFFFFF"/>
                </a:solidFill>
              </a:rPr>
              <a:t>Project status </a:t>
            </a:r>
            <a:r>
              <a:rPr lang="en-US" sz="4600" err="1">
                <a:solidFill>
                  <a:srgbClr val="FFFFFF"/>
                </a:solidFill>
              </a:rPr>
              <a:t>w.r.</a:t>
            </a:r>
            <a:r>
              <a:rPr lang="en-US" sz="4600">
                <a:solidFill>
                  <a:srgbClr val="FFFFFF"/>
                </a:solidFill>
              </a:rPr>
              <a:t>t. final goals</a:t>
            </a:r>
            <a:br>
              <a:rPr lang="en-US" sz="4600">
                <a:solidFill>
                  <a:srgbClr val="FFFFFF"/>
                </a:solidFill>
              </a:rPr>
            </a:br>
            <a:endParaRPr lang="en-US" sz="4600">
              <a:solidFill>
                <a:srgbClr val="FFFFFF"/>
              </a:solidFill>
              <a:cs typeface="Calibri"/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8816C60A-409B-0D4F-9C0F-F11000EB85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76237" y="1217765"/>
            <a:ext cx="10795169" cy="723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" pitchFamily="2" charset="0"/>
              </a:rPr>
              <a:t> </a:t>
            </a:r>
            <a:endParaRPr kumimoji="0" lang="en-US" altLang="en-US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altLang="en-US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18" name="Table 18">
            <a:extLst>
              <a:ext uri="{FF2B5EF4-FFF2-40B4-BE49-F238E27FC236}">
                <a16:creationId xmlns:a16="http://schemas.microsoft.com/office/drawing/2014/main" id="{A78ACE7F-87DC-3544-B0A4-78EFF17891C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11475661"/>
              </p:ext>
            </p:extLst>
          </p:nvPr>
        </p:nvGraphicFramePr>
        <p:xfrm>
          <a:off x="5534732" y="204128"/>
          <a:ext cx="5811128" cy="64497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99109">
                  <a:extLst>
                    <a:ext uri="{9D8B030D-6E8A-4147-A177-3AD203B41FA5}">
                      <a16:colId xmlns:a16="http://schemas.microsoft.com/office/drawing/2014/main" val="4001580195"/>
                    </a:ext>
                  </a:extLst>
                </a:gridCol>
                <a:gridCol w="1312019">
                  <a:extLst>
                    <a:ext uri="{9D8B030D-6E8A-4147-A177-3AD203B41FA5}">
                      <a16:colId xmlns:a16="http://schemas.microsoft.com/office/drawing/2014/main" val="44927228"/>
                    </a:ext>
                  </a:extLst>
                </a:gridCol>
              </a:tblGrid>
              <a:tr h="420696">
                <a:tc>
                  <a:txBody>
                    <a:bodyPr/>
                    <a:lstStyle/>
                    <a:p>
                      <a:r>
                        <a:rPr lang="en-US" sz="1900"/>
                        <a:t>Goals</a:t>
                      </a:r>
                    </a:p>
                  </a:txBody>
                  <a:tcPr marL="95613" marR="95613" marT="47806" marB="47806"/>
                </a:tc>
                <a:tc>
                  <a:txBody>
                    <a:bodyPr/>
                    <a:lstStyle/>
                    <a:p>
                      <a:r>
                        <a:rPr lang="en-US" sz="1900"/>
                        <a:t>Status</a:t>
                      </a:r>
                    </a:p>
                  </a:txBody>
                  <a:tcPr marL="95613" marR="95613" marT="47806" marB="47806"/>
                </a:tc>
                <a:extLst>
                  <a:ext uri="{0D108BD9-81ED-4DB2-BD59-A6C34878D82A}">
                    <a16:rowId xmlns:a16="http://schemas.microsoft.com/office/drawing/2014/main" val="283753391"/>
                  </a:ext>
                </a:extLst>
              </a:tr>
              <a:tr h="994373">
                <a:tc>
                  <a:txBody>
                    <a:bodyPr/>
                    <a:lstStyle/>
                    <a:p>
                      <a:r>
                        <a:rPr lang="en-US" sz="1900"/>
                        <a:t>User Registration, Account verification through OTP sent on registered email, Login Module.</a:t>
                      </a:r>
                    </a:p>
                  </a:txBody>
                  <a:tcPr marL="95613" marR="95613" marT="47806" marB="47806"/>
                </a:tc>
                <a:tc>
                  <a:txBody>
                    <a:bodyPr/>
                    <a:lstStyle/>
                    <a:p>
                      <a:r>
                        <a:rPr lang="en-US" sz="1900"/>
                        <a:t>Achieved</a:t>
                      </a:r>
                    </a:p>
                  </a:txBody>
                  <a:tcPr marL="95613" marR="95613" marT="47806" marB="47806"/>
                </a:tc>
                <a:extLst>
                  <a:ext uri="{0D108BD9-81ED-4DB2-BD59-A6C34878D82A}">
                    <a16:rowId xmlns:a16="http://schemas.microsoft.com/office/drawing/2014/main" val="3820614306"/>
                  </a:ext>
                </a:extLst>
              </a:tr>
              <a:tr h="420696">
                <a:tc>
                  <a:txBody>
                    <a:bodyPr/>
                    <a:lstStyle/>
                    <a:p>
                      <a:r>
                        <a:rPr lang="en-US" sz="1900"/>
                        <a:t>Profile creation of users.</a:t>
                      </a:r>
                    </a:p>
                  </a:txBody>
                  <a:tcPr marL="95613" marR="95613" marT="47806" marB="47806"/>
                </a:tc>
                <a:tc>
                  <a:txBody>
                    <a:bodyPr/>
                    <a:lstStyle/>
                    <a:p>
                      <a:r>
                        <a:rPr lang="en-US" sz="1900"/>
                        <a:t>Achieved</a:t>
                      </a:r>
                    </a:p>
                  </a:txBody>
                  <a:tcPr marL="95613" marR="95613" marT="47806" marB="47806"/>
                </a:tc>
                <a:extLst>
                  <a:ext uri="{0D108BD9-81ED-4DB2-BD59-A6C34878D82A}">
                    <a16:rowId xmlns:a16="http://schemas.microsoft.com/office/drawing/2014/main" val="874720542"/>
                  </a:ext>
                </a:extLst>
              </a:tr>
              <a:tr h="420696">
                <a:tc>
                  <a:txBody>
                    <a:bodyPr/>
                    <a:lstStyle/>
                    <a:p>
                      <a:r>
                        <a:rPr lang="en-US" sz="1900"/>
                        <a:t>Budget and Category planner module.</a:t>
                      </a:r>
                    </a:p>
                  </a:txBody>
                  <a:tcPr marL="95613" marR="95613" marT="47806" marB="47806"/>
                </a:tc>
                <a:tc>
                  <a:txBody>
                    <a:bodyPr/>
                    <a:lstStyle/>
                    <a:p>
                      <a:r>
                        <a:rPr lang="en-US" sz="1900"/>
                        <a:t>Achieved</a:t>
                      </a:r>
                    </a:p>
                  </a:txBody>
                  <a:tcPr marL="95613" marR="95613" marT="47806" marB="47806"/>
                </a:tc>
                <a:extLst>
                  <a:ext uri="{0D108BD9-81ED-4DB2-BD59-A6C34878D82A}">
                    <a16:rowId xmlns:a16="http://schemas.microsoft.com/office/drawing/2014/main" val="3803229889"/>
                  </a:ext>
                </a:extLst>
              </a:tr>
              <a:tr h="707535">
                <a:tc>
                  <a:txBody>
                    <a:bodyPr/>
                    <a:lstStyle/>
                    <a:p>
                      <a:r>
                        <a:rPr lang="en-US" sz="1900"/>
                        <a:t>Timely notifications if exceeding budget limits.</a:t>
                      </a:r>
                    </a:p>
                  </a:txBody>
                  <a:tcPr marL="95613" marR="95613" marT="47806" marB="47806"/>
                </a:tc>
                <a:tc>
                  <a:txBody>
                    <a:bodyPr/>
                    <a:lstStyle/>
                    <a:p>
                      <a:r>
                        <a:rPr lang="en-US" sz="1900"/>
                        <a:t>Achieved</a:t>
                      </a:r>
                    </a:p>
                  </a:txBody>
                  <a:tcPr marL="95613" marR="95613" marT="47806" marB="47806"/>
                </a:tc>
                <a:extLst>
                  <a:ext uri="{0D108BD9-81ED-4DB2-BD59-A6C34878D82A}">
                    <a16:rowId xmlns:a16="http://schemas.microsoft.com/office/drawing/2014/main" val="3655716554"/>
                  </a:ext>
                </a:extLst>
              </a:tr>
              <a:tr h="420696">
                <a:tc>
                  <a:txBody>
                    <a:bodyPr/>
                    <a:lstStyle/>
                    <a:p>
                      <a:r>
                        <a:rPr lang="en-US" sz="1900"/>
                        <a:t>Trip Creation of request by traveler. </a:t>
                      </a:r>
                    </a:p>
                  </a:txBody>
                  <a:tcPr marL="95613" marR="95613" marT="47806" marB="47806"/>
                </a:tc>
                <a:tc>
                  <a:txBody>
                    <a:bodyPr/>
                    <a:lstStyle/>
                    <a:p>
                      <a:r>
                        <a:rPr lang="en-US" sz="1900"/>
                        <a:t>Achieved</a:t>
                      </a:r>
                    </a:p>
                  </a:txBody>
                  <a:tcPr marL="95613" marR="95613" marT="47806" marB="47806"/>
                </a:tc>
                <a:extLst>
                  <a:ext uri="{0D108BD9-81ED-4DB2-BD59-A6C34878D82A}">
                    <a16:rowId xmlns:a16="http://schemas.microsoft.com/office/drawing/2014/main" val="4207513187"/>
                  </a:ext>
                </a:extLst>
              </a:tr>
              <a:tr h="707535">
                <a:tc>
                  <a:txBody>
                    <a:bodyPr/>
                    <a:lstStyle/>
                    <a:p>
                      <a:r>
                        <a:rPr lang="en-US" sz="1900"/>
                        <a:t>Acceptance of request by host from the list of all pending requests. </a:t>
                      </a:r>
                    </a:p>
                  </a:txBody>
                  <a:tcPr marL="95613" marR="95613" marT="47806" marB="47806"/>
                </a:tc>
                <a:tc>
                  <a:txBody>
                    <a:bodyPr/>
                    <a:lstStyle/>
                    <a:p>
                      <a:r>
                        <a:rPr lang="en-US" sz="1900"/>
                        <a:t>Achieved</a:t>
                      </a:r>
                    </a:p>
                  </a:txBody>
                  <a:tcPr marL="95613" marR="95613" marT="47806" marB="47806"/>
                </a:tc>
                <a:extLst>
                  <a:ext uri="{0D108BD9-81ED-4DB2-BD59-A6C34878D82A}">
                    <a16:rowId xmlns:a16="http://schemas.microsoft.com/office/drawing/2014/main" val="691876879"/>
                  </a:ext>
                </a:extLst>
              </a:tr>
              <a:tr h="420696">
                <a:tc>
                  <a:txBody>
                    <a:bodyPr/>
                    <a:lstStyle/>
                    <a:p>
                      <a:r>
                        <a:rPr lang="en-US" sz="1900"/>
                        <a:t>Feedback or Rating about traveler.</a:t>
                      </a:r>
                    </a:p>
                  </a:txBody>
                  <a:tcPr marL="95613" marR="95613" marT="47806" marB="47806"/>
                </a:tc>
                <a:tc>
                  <a:txBody>
                    <a:bodyPr/>
                    <a:lstStyle/>
                    <a:p>
                      <a:r>
                        <a:rPr lang="en-US" sz="1900"/>
                        <a:t>Achieved</a:t>
                      </a:r>
                    </a:p>
                  </a:txBody>
                  <a:tcPr marL="95613" marR="95613" marT="47806" marB="47806"/>
                </a:tc>
                <a:extLst>
                  <a:ext uri="{0D108BD9-81ED-4DB2-BD59-A6C34878D82A}">
                    <a16:rowId xmlns:a16="http://schemas.microsoft.com/office/drawing/2014/main" val="335476859"/>
                  </a:ext>
                </a:extLst>
              </a:tr>
              <a:tr h="420696">
                <a:tc>
                  <a:txBody>
                    <a:bodyPr/>
                    <a:lstStyle/>
                    <a:p>
                      <a:r>
                        <a:rPr lang="en-US" sz="1900"/>
                        <a:t>Expense tracker.</a:t>
                      </a:r>
                    </a:p>
                  </a:txBody>
                  <a:tcPr marL="95613" marR="95613" marT="47806" marB="47806"/>
                </a:tc>
                <a:tc>
                  <a:txBody>
                    <a:bodyPr/>
                    <a:lstStyle/>
                    <a:p>
                      <a:r>
                        <a:rPr lang="en-US" sz="1900"/>
                        <a:t>Achieved</a:t>
                      </a:r>
                    </a:p>
                  </a:txBody>
                  <a:tcPr marL="95613" marR="95613" marT="47806" marB="47806"/>
                </a:tc>
                <a:extLst>
                  <a:ext uri="{0D108BD9-81ED-4DB2-BD59-A6C34878D82A}">
                    <a16:rowId xmlns:a16="http://schemas.microsoft.com/office/drawing/2014/main" val="3311600385"/>
                  </a:ext>
                </a:extLst>
              </a:tr>
              <a:tr h="420696">
                <a:tc>
                  <a:txBody>
                    <a:bodyPr/>
                    <a:lstStyle/>
                    <a:p>
                      <a:r>
                        <a:rPr lang="en-US" sz="1900"/>
                        <a:t>Payment module using Stripe (Extra feature)</a:t>
                      </a:r>
                    </a:p>
                  </a:txBody>
                  <a:tcPr marL="95613" marR="95613" marT="47806" marB="47806"/>
                </a:tc>
                <a:tc>
                  <a:txBody>
                    <a:bodyPr/>
                    <a:lstStyle/>
                    <a:p>
                      <a:r>
                        <a:rPr lang="en-US" sz="1900"/>
                        <a:t>Achieved</a:t>
                      </a:r>
                    </a:p>
                  </a:txBody>
                  <a:tcPr marL="95613" marR="95613" marT="47806" marB="47806"/>
                </a:tc>
                <a:extLst>
                  <a:ext uri="{0D108BD9-81ED-4DB2-BD59-A6C34878D82A}">
                    <a16:rowId xmlns:a16="http://schemas.microsoft.com/office/drawing/2014/main" val="798886782"/>
                  </a:ext>
                </a:extLst>
              </a:tr>
              <a:tr h="42069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/>
                        <a:t>Host building (Extra feature)</a:t>
                      </a:r>
                    </a:p>
                  </a:txBody>
                  <a:tcPr marL="95613" marR="95613" marT="47806" marB="47806"/>
                </a:tc>
                <a:tc>
                  <a:txBody>
                    <a:bodyPr/>
                    <a:lstStyle/>
                    <a:p>
                      <a:r>
                        <a:rPr lang="en-US" sz="1900"/>
                        <a:t>Achieved</a:t>
                      </a:r>
                    </a:p>
                  </a:txBody>
                  <a:tcPr marL="95613" marR="95613" marT="47806" marB="47806"/>
                </a:tc>
                <a:extLst>
                  <a:ext uri="{0D108BD9-81ED-4DB2-BD59-A6C34878D82A}">
                    <a16:rowId xmlns:a16="http://schemas.microsoft.com/office/drawing/2014/main" val="2412464741"/>
                  </a:ext>
                </a:extLst>
              </a:tr>
              <a:tr h="42069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/>
                        <a:t>Email notification module (Extra feature)</a:t>
                      </a:r>
                    </a:p>
                  </a:txBody>
                  <a:tcPr marL="95613" marR="95613" marT="47806" marB="47806"/>
                </a:tc>
                <a:tc>
                  <a:txBody>
                    <a:bodyPr/>
                    <a:lstStyle/>
                    <a:p>
                      <a:r>
                        <a:rPr lang="en-US" sz="1900"/>
                        <a:t>Achieved</a:t>
                      </a:r>
                    </a:p>
                  </a:txBody>
                  <a:tcPr marL="95613" marR="95613" marT="47806" marB="47806"/>
                </a:tc>
                <a:extLst>
                  <a:ext uri="{0D108BD9-81ED-4DB2-BD59-A6C34878D82A}">
                    <a16:rowId xmlns:a16="http://schemas.microsoft.com/office/drawing/2014/main" val="875182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983443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B1DF27-C36A-BA46-B1CA-9586C15AB5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IN" sz="5400" b="1"/>
              <a:t>Learning from the project</a:t>
            </a:r>
            <a:endParaRPr lang="en-US" sz="5400" b="1"/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1FD812-092B-8C47-919D-7D8A9BBBB2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/>
          <a:p>
            <a:r>
              <a:rPr lang="en-US" sz="2600"/>
              <a:t>Difficult to accommodate last minute changes.</a:t>
            </a:r>
          </a:p>
          <a:p>
            <a:r>
              <a:rPr lang="en-US" sz="2600"/>
              <a:t>How to code keeping code quality, SOLID principles, and testing in mind.</a:t>
            </a:r>
          </a:p>
          <a:p>
            <a:r>
              <a:rPr lang="en-US" sz="2600"/>
              <a:t>How to work as a team professionally following Agile methodology and adapting to challenges.</a:t>
            </a:r>
          </a:p>
          <a:p>
            <a:r>
              <a:rPr lang="en-US" sz="2600"/>
              <a:t>Handle meetings and project work side-by-side.</a:t>
            </a:r>
          </a:p>
          <a:p>
            <a:r>
              <a:rPr lang="en-US" sz="2600"/>
              <a:t>Entire project workflow from project setup to deployment.</a:t>
            </a:r>
          </a:p>
          <a:p>
            <a:r>
              <a:rPr lang="en-US" sz="2600"/>
              <a:t>Handling client expectations and demands.</a:t>
            </a:r>
          </a:p>
          <a:p>
            <a:endParaRPr lang="en-US" sz="2600"/>
          </a:p>
          <a:p>
            <a:endParaRPr lang="en-US" sz="2600"/>
          </a:p>
          <a:p>
            <a:endParaRPr lang="en-US" sz="2600"/>
          </a:p>
        </p:txBody>
      </p:sp>
    </p:spTree>
    <p:extLst>
      <p:ext uri="{BB962C8B-B14F-4D97-AF65-F5344CB8AC3E}">
        <p14:creationId xmlns:p14="http://schemas.microsoft.com/office/powerpoint/2010/main" val="5838201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50613E-8FE1-324B-8E40-EC6597F10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48640"/>
            <a:ext cx="3600860" cy="5431536"/>
          </a:xfrm>
        </p:spPr>
        <p:txBody>
          <a:bodyPr>
            <a:normAutofit/>
          </a:bodyPr>
          <a:lstStyle/>
          <a:p>
            <a:r>
              <a:rPr lang="en-IN" sz="5400" b="1"/>
              <a:t>Steps to follow if given a chance to repeat</a:t>
            </a:r>
            <a:endParaRPr lang="en-US" sz="5400"/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onnsiteX0" fmla="*/ 0 w 4480560"/>
              <a:gd name="connsiteY0" fmla="*/ 0 h 18288"/>
              <a:gd name="connsiteX1" fmla="*/ 595274 w 4480560"/>
              <a:gd name="connsiteY1" fmla="*/ 0 h 18288"/>
              <a:gd name="connsiteX2" fmla="*/ 1100938 w 4480560"/>
              <a:gd name="connsiteY2" fmla="*/ 0 h 18288"/>
              <a:gd name="connsiteX3" fmla="*/ 1651406 w 4480560"/>
              <a:gd name="connsiteY3" fmla="*/ 0 h 18288"/>
              <a:gd name="connsiteX4" fmla="*/ 2336292 w 4480560"/>
              <a:gd name="connsiteY4" fmla="*/ 0 h 18288"/>
              <a:gd name="connsiteX5" fmla="*/ 2931566 w 4480560"/>
              <a:gd name="connsiteY5" fmla="*/ 0 h 18288"/>
              <a:gd name="connsiteX6" fmla="*/ 3482035 w 4480560"/>
              <a:gd name="connsiteY6" fmla="*/ 0 h 18288"/>
              <a:gd name="connsiteX7" fmla="*/ 4480560 w 4480560"/>
              <a:gd name="connsiteY7" fmla="*/ 0 h 18288"/>
              <a:gd name="connsiteX8" fmla="*/ 4480560 w 4480560"/>
              <a:gd name="connsiteY8" fmla="*/ 18288 h 18288"/>
              <a:gd name="connsiteX9" fmla="*/ 3840480 w 4480560"/>
              <a:gd name="connsiteY9" fmla="*/ 18288 h 18288"/>
              <a:gd name="connsiteX10" fmla="*/ 3290011 w 4480560"/>
              <a:gd name="connsiteY10" fmla="*/ 18288 h 18288"/>
              <a:gd name="connsiteX11" fmla="*/ 2560320 w 4480560"/>
              <a:gd name="connsiteY11" fmla="*/ 18288 h 18288"/>
              <a:gd name="connsiteX12" fmla="*/ 1965046 w 4480560"/>
              <a:gd name="connsiteY12" fmla="*/ 18288 h 18288"/>
              <a:gd name="connsiteX13" fmla="*/ 1459382 w 4480560"/>
              <a:gd name="connsiteY13" fmla="*/ 18288 h 18288"/>
              <a:gd name="connsiteX14" fmla="*/ 774497 w 4480560"/>
              <a:gd name="connsiteY14" fmla="*/ 18288 h 18288"/>
              <a:gd name="connsiteX15" fmla="*/ 0 w 4480560"/>
              <a:gd name="connsiteY15" fmla="*/ 18288 h 18288"/>
              <a:gd name="connsiteX16" fmla="*/ 0 w 448056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54FF81-7E6A-374F-BE5F-B5A61C0EC6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6418" y="552091"/>
            <a:ext cx="6224335" cy="5431536"/>
          </a:xfrm>
        </p:spPr>
        <p:txBody>
          <a:bodyPr anchor="ctr">
            <a:normAutofit/>
          </a:bodyPr>
          <a:lstStyle/>
          <a:p>
            <a:r>
              <a:rPr lang="en-US" sz="2200"/>
              <a:t>Backend pagination.</a:t>
            </a:r>
          </a:p>
          <a:p>
            <a:r>
              <a:rPr lang="en-US" sz="2200"/>
              <a:t>Chatbot feature.</a:t>
            </a:r>
          </a:p>
          <a:p>
            <a:r>
              <a:rPr lang="en-US" sz="2200"/>
              <a:t>2-way acceptance for host and traveler.</a:t>
            </a:r>
          </a:p>
          <a:p>
            <a:r>
              <a:rPr lang="en-US" sz="2200"/>
              <a:t>Stick to functionality decided before and not have last minute changes.</a:t>
            </a:r>
          </a:p>
          <a:p>
            <a:r>
              <a:rPr lang="en-US" sz="2200"/>
              <a:t>Ensure sufficient time for testing (more the better).</a:t>
            </a:r>
          </a:p>
          <a:p>
            <a:r>
              <a:rPr lang="en-US" sz="2200"/>
              <a:t>Everyone in team should have complete knowledge of modules of peers.</a:t>
            </a:r>
          </a:p>
          <a:p>
            <a:r>
              <a:rPr lang="en-US" sz="2200"/>
              <a:t>Stick to SOLID principles and coding standards to avoid rework.</a:t>
            </a:r>
          </a:p>
          <a:p>
            <a:r>
              <a:rPr lang="en-US" sz="2200"/>
              <a:t>Have complete clarity with client team before starting to work on any module.</a:t>
            </a:r>
          </a:p>
        </p:txBody>
      </p:sp>
    </p:spTree>
    <p:extLst>
      <p:ext uri="{BB962C8B-B14F-4D97-AF65-F5344CB8AC3E}">
        <p14:creationId xmlns:p14="http://schemas.microsoft.com/office/powerpoint/2010/main" val="41858866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Different coloured question marks">
            <a:extLst>
              <a:ext uri="{FF2B5EF4-FFF2-40B4-BE49-F238E27FC236}">
                <a16:creationId xmlns:a16="http://schemas.microsoft.com/office/drawing/2014/main" id="{DAE50D93-01B4-1A88-34C6-836F39CE7A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574315-21D8-4F42-A54A-0212F76E2B44}"/>
              </a:ext>
            </a:extLst>
          </p:cNvPr>
          <p:cNvSpPr txBox="1"/>
          <p:nvPr/>
        </p:nvSpPr>
        <p:spPr>
          <a:xfrm>
            <a:off x="1097280" y="325550"/>
            <a:ext cx="10058400" cy="357477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Thank You!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Any Questions?</a:t>
            </a:r>
          </a:p>
        </p:txBody>
      </p:sp>
    </p:spTree>
    <p:extLst>
      <p:ext uri="{BB962C8B-B14F-4D97-AF65-F5344CB8AC3E}">
        <p14:creationId xmlns:p14="http://schemas.microsoft.com/office/powerpoint/2010/main" val="15874619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7">
            <a:extLst>
              <a:ext uri="{FF2B5EF4-FFF2-40B4-BE49-F238E27FC236}">
                <a16:creationId xmlns:a16="http://schemas.microsoft.com/office/drawing/2014/main" id="{87BF42CA-AD55-48B4-8949-C4DCA60A6A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id="{66AE1D3D-3106-4CB2-AA7C-0C1642AC0F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A31B6AF-B711-4CDB-8C2B-16E963DDC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8137" y="0"/>
            <a:ext cx="5646974" cy="6483075"/>
            <a:chOff x="-19221" y="0"/>
            <a:chExt cx="5646974" cy="6483075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A818331-E13C-49C6-B98D-A60AD0E85A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116610"/>
              <a:ext cx="5535001" cy="6250127"/>
            </a:xfrm>
            <a:custGeom>
              <a:avLst/>
              <a:gdLst>
                <a:gd name="connsiteX0" fmla="*/ 2510242 w 5535001"/>
                <a:gd name="connsiteY0" fmla="*/ 174 h 6250127"/>
                <a:gd name="connsiteX1" fmla="*/ 2550551 w 5535001"/>
                <a:gd name="connsiteY1" fmla="*/ 510 h 6250127"/>
                <a:gd name="connsiteX2" fmla="*/ 2629490 w 5535001"/>
                <a:gd name="connsiteY2" fmla="*/ 3757 h 6250127"/>
                <a:gd name="connsiteX3" fmla="*/ 2708317 w 5535001"/>
                <a:gd name="connsiteY3" fmla="*/ 7229 h 6250127"/>
                <a:gd name="connsiteX4" fmla="*/ 2787256 w 5535001"/>
                <a:gd name="connsiteY4" fmla="*/ 14619 h 6250127"/>
                <a:gd name="connsiteX5" fmla="*/ 3408467 w 5535001"/>
                <a:gd name="connsiteY5" fmla="*/ 145064 h 6250127"/>
                <a:gd name="connsiteX6" fmla="*/ 3557723 w 5535001"/>
                <a:gd name="connsiteY6" fmla="*/ 199593 h 6250127"/>
                <a:gd name="connsiteX7" fmla="*/ 3594337 w 5535001"/>
                <a:gd name="connsiteY7" fmla="*/ 214597 h 6250127"/>
                <a:gd name="connsiteX8" fmla="*/ 3630616 w 5535001"/>
                <a:gd name="connsiteY8" fmla="*/ 230385 h 6250127"/>
                <a:gd name="connsiteX9" fmla="*/ 3703172 w 5535001"/>
                <a:gd name="connsiteY9" fmla="*/ 262073 h 6250127"/>
                <a:gd name="connsiteX10" fmla="*/ 3739003 w 5535001"/>
                <a:gd name="connsiteY10" fmla="*/ 278756 h 6250127"/>
                <a:gd name="connsiteX11" fmla="*/ 3756806 w 5535001"/>
                <a:gd name="connsiteY11" fmla="*/ 287266 h 6250127"/>
                <a:gd name="connsiteX12" fmla="*/ 3773714 w 5535001"/>
                <a:gd name="connsiteY12" fmla="*/ 297567 h 6250127"/>
                <a:gd name="connsiteX13" fmla="*/ 3840784 w 5535001"/>
                <a:gd name="connsiteY13" fmla="*/ 339332 h 6250127"/>
                <a:gd name="connsiteX14" fmla="*/ 3873927 w 5535001"/>
                <a:gd name="connsiteY14" fmla="*/ 360495 h 6250127"/>
                <a:gd name="connsiteX15" fmla="*/ 3906062 w 5535001"/>
                <a:gd name="connsiteY15" fmla="*/ 383001 h 6250127"/>
                <a:gd name="connsiteX16" fmla="*/ 3969662 w 5535001"/>
                <a:gd name="connsiteY16" fmla="*/ 428572 h 6250127"/>
                <a:gd name="connsiteX17" fmla="*/ 4423029 w 5535001"/>
                <a:gd name="connsiteY17" fmla="*/ 837600 h 6250127"/>
                <a:gd name="connsiteX18" fmla="*/ 4474647 w 5535001"/>
                <a:gd name="connsiteY18" fmla="*/ 891569 h 6250127"/>
                <a:gd name="connsiteX19" fmla="*/ 4524250 w 5535001"/>
                <a:gd name="connsiteY19" fmla="*/ 946883 h 6250127"/>
                <a:gd name="connsiteX20" fmla="*/ 4573965 w 5535001"/>
                <a:gd name="connsiteY20" fmla="*/ 1001748 h 6250127"/>
                <a:gd name="connsiteX21" fmla="*/ 4622224 w 5535001"/>
                <a:gd name="connsiteY21" fmla="*/ 1057509 h 6250127"/>
                <a:gd name="connsiteX22" fmla="*/ 4717510 w 5535001"/>
                <a:gd name="connsiteY22" fmla="*/ 1169143 h 6250127"/>
                <a:gd name="connsiteX23" fmla="*/ 4764986 w 5535001"/>
                <a:gd name="connsiteY23" fmla="*/ 1224681 h 6250127"/>
                <a:gd name="connsiteX24" fmla="*/ 4813021 w 5535001"/>
                <a:gd name="connsiteY24" fmla="*/ 1279994 h 6250127"/>
                <a:gd name="connsiteX25" fmla="*/ 5001915 w 5535001"/>
                <a:gd name="connsiteY25" fmla="*/ 1506846 h 6250127"/>
                <a:gd name="connsiteX26" fmla="*/ 5170542 w 5535001"/>
                <a:gd name="connsiteY26" fmla="*/ 1751165 h 6250127"/>
                <a:gd name="connsiteX27" fmla="*/ 5428969 w 5535001"/>
                <a:gd name="connsiteY27" fmla="*/ 2293660 h 6250127"/>
                <a:gd name="connsiteX28" fmla="*/ 5534893 w 5535001"/>
                <a:gd name="connsiteY28" fmla="*/ 2899307 h 6250127"/>
                <a:gd name="connsiteX29" fmla="*/ 5508804 w 5535001"/>
                <a:gd name="connsiteY29" fmla="*/ 3211144 h 6250127"/>
                <a:gd name="connsiteX30" fmla="*/ 5426282 w 5535001"/>
                <a:gd name="connsiteY30" fmla="*/ 3513352 h 6250127"/>
                <a:gd name="connsiteX31" fmla="*/ 5248250 w 5535001"/>
                <a:gd name="connsiteY31" fmla="*/ 4030542 h 6250127"/>
                <a:gd name="connsiteX32" fmla="*/ 5208612 w 5535001"/>
                <a:gd name="connsiteY32" fmla="*/ 4161771 h 6250127"/>
                <a:gd name="connsiteX33" fmla="*/ 5170318 w 5535001"/>
                <a:gd name="connsiteY33" fmla="*/ 4294680 h 6250127"/>
                <a:gd name="connsiteX34" fmla="*/ 5132248 w 5535001"/>
                <a:gd name="connsiteY34" fmla="*/ 4430164 h 6250127"/>
                <a:gd name="connsiteX35" fmla="*/ 5112765 w 5535001"/>
                <a:gd name="connsiteY35" fmla="*/ 4498914 h 6250127"/>
                <a:gd name="connsiteX36" fmla="*/ 5091715 w 5535001"/>
                <a:gd name="connsiteY36" fmla="*/ 4569119 h 6250127"/>
                <a:gd name="connsiteX37" fmla="*/ 5068985 w 5535001"/>
                <a:gd name="connsiteY37" fmla="*/ 4640220 h 6250127"/>
                <a:gd name="connsiteX38" fmla="*/ 5043904 w 5535001"/>
                <a:gd name="connsiteY38" fmla="*/ 4712105 h 6250127"/>
                <a:gd name="connsiteX39" fmla="*/ 5015799 w 5535001"/>
                <a:gd name="connsiteY39" fmla="*/ 4784438 h 6250127"/>
                <a:gd name="connsiteX40" fmla="*/ 4982880 w 5535001"/>
                <a:gd name="connsiteY40" fmla="*/ 4856435 h 6250127"/>
                <a:gd name="connsiteX41" fmla="*/ 4817276 w 5535001"/>
                <a:gd name="connsiteY41" fmla="*/ 5125275 h 6250127"/>
                <a:gd name="connsiteX42" fmla="*/ 4618753 w 5535001"/>
                <a:gd name="connsiteY42" fmla="*/ 5355374 h 6250127"/>
                <a:gd name="connsiteX43" fmla="*/ 4566575 w 5535001"/>
                <a:gd name="connsiteY43" fmla="*/ 5408560 h 6250127"/>
                <a:gd name="connsiteX44" fmla="*/ 4513837 w 5535001"/>
                <a:gd name="connsiteY44" fmla="*/ 5461186 h 6250127"/>
                <a:gd name="connsiteX45" fmla="*/ 4459531 w 5535001"/>
                <a:gd name="connsiteY45" fmla="*/ 5512580 h 6250127"/>
                <a:gd name="connsiteX46" fmla="*/ 4404554 w 5535001"/>
                <a:gd name="connsiteY46" fmla="*/ 5563526 h 6250127"/>
                <a:gd name="connsiteX47" fmla="*/ 4348009 w 5535001"/>
                <a:gd name="connsiteY47" fmla="*/ 5613017 h 6250127"/>
                <a:gd name="connsiteX48" fmla="*/ 4290568 w 5535001"/>
                <a:gd name="connsiteY48" fmla="*/ 5661948 h 6250127"/>
                <a:gd name="connsiteX49" fmla="*/ 4276124 w 5535001"/>
                <a:gd name="connsiteY49" fmla="*/ 5674153 h 6250127"/>
                <a:gd name="connsiteX50" fmla="*/ 4261120 w 5535001"/>
                <a:gd name="connsiteY50" fmla="*/ 5685798 h 6250127"/>
                <a:gd name="connsiteX51" fmla="*/ 4231112 w 5535001"/>
                <a:gd name="connsiteY51" fmla="*/ 5708976 h 6250127"/>
                <a:gd name="connsiteX52" fmla="*/ 4170984 w 5535001"/>
                <a:gd name="connsiteY52" fmla="*/ 5755443 h 6250127"/>
                <a:gd name="connsiteX53" fmla="*/ 4046025 w 5535001"/>
                <a:gd name="connsiteY53" fmla="*/ 5843228 h 6250127"/>
                <a:gd name="connsiteX54" fmla="*/ 3915356 w 5535001"/>
                <a:gd name="connsiteY54" fmla="*/ 5923735 h 6250127"/>
                <a:gd name="connsiteX55" fmla="*/ 3346323 w 5535001"/>
                <a:gd name="connsiteY55" fmla="*/ 6158872 h 6250127"/>
                <a:gd name="connsiteX56" fmla="*/ 2743476 w 5535001"/>
                <a:gd name="connsiteY56" fmla="*/ 6247328 h 6250127"/>
                <a:gd name="connsiteX57" fmla="*/ 2668120 w 5535001"/>
                <a:gd name="connsiteY57" fmla="*/ 6249344 h 6250127"/>
                <a:gd name="connsiteX58" fmla="*/ 2630498 w 5535001"/>
                <a:gd name="connsiteY58" fmla="*/ 6250127 h 6250127"/>
                <a:gd name="connsiteX59" fmla="*/ 2592988 w 5535001"/>
                <a:gd name="connsiteY59" fmla="*/ 6249568 h 6250127"/>
                <a:gd name="connsiteX60" fmla="*/ 2518080 w 5535001"/>
                <a:gd name="connsiteY60" fmla="*/ 6247777 h 6250127"/>
                <a:gd name="connsiteX61" fmla="*/ 2442948 w 5535001"/>
                <a:gd name="connsiteY61" fmla="*/ 6244529 h 6250127"/>
                <a:gd name="connsiteX62" fmla="*/ 2291676 w 5535001"/>
                <a:gd name="connsiteY62" fmla="*/ 6232213 h 6250127"/>
                <a:gd name="connsiteX63" fmla="*/ 2141412 w 5535001"/>
                <a:gd name="connsiteY63" fmla="*/ 6212394 h 6250127"/>
                <a:gd name="connsiteX64" fmla="*/ 1992715 w 5535001"/>
                <a:gd name="connsiteY64" fmla="*/ 6184961 h 6250127"/>
                <a:gd name="connsiteX65" fmla="*/ 1845811 w 5535001"/>
                <a:gd name="connsiteY65" fmla="*/ 6151034 h 6250127"/>
                <a:gd name="connsiteX66" fmla="*/ 1701033 w 5535001"/>
                <a:gd name="connsiteY66" fmla="*/ 6110724 h 6250127"/>
                <a:gd name="connsiteX67" fmla="*/ 1629484 w 5535001"/>
                <a:gd name="connsiteY67" fmla="*/ 6088219 h 6250127"/>
                <a:gd name="connsiteX68" fmla="*/ 1558383 w 5535001"/>
                <a:gd name="connsiteY68" fmla="*/ 6064929 h 6250127"/>
                <a:gd name="connsiteX69" fmla="*/ 1011968 w 5535001"/>
                <a:gd name="connsiteY69" fmla="*/ 5828896 h 6250127"/>
                <a:gd name="connsiteX70" fmla="*/ 511237 w 5535001"/>
                <a:gd name="connsiteY70" fmla="*/ 5512356 h 6250127"/>
                <a:gd name="connsiteX71" fmla="*/ 395572 w 5535001"/>
                <a:gd name="connsiteY71" fmla="*/ 5419757 h 6250127"/>
                <a:gd name="connsiteX72" fmla="*/ 284722 w 5535001"/>
                <a:gd name="connsiteY72" fmla="*/ 5321559 h 6250127"/>
                <a:gd name="connsiteX73" fmla="*/ 257513 w 5535001"/>
                <a:gd name="connsiteY73" fmla="*/ 5296477 h 6250127"/>
                <a:gd name="connsiteX74" fmla="*/ 243853 w 5535001"/>
                <a:gd name="connsiteY74" fmla="*/ 5283937 h 6250127"/>
                <a:gd name="connsiteX75" fmla="*/ 230752 w 5535001"/>
                <a:gd name="connsiteY75" fmla="*/ 5270836 h 6250127"/>
                <a:gd name="connsiteX76" fmla="*/ 178574 w 5535001"/>
                <a:gd name="connsiteY76" fmla="*/ 5218322 h 6250127"/>
                <a:gd name="connsiteX77" fmla="*/ 126508 w 5535001"/>
                <a:gd name="connsiteY77" fmla="*/ 5165584 h 6250127"/>
                <a:gd name="connsiteX78" fmla="*/ 76345 w 5535001"/>
                <a:gd name="connsiteY78" fmla="*/ 5111167 h 6250127"/>
                <a:gd name="connsiteX79" fmla="*/ 26407 w 5535001"/>
                <a:gd name="connsiteY79" fmla="*/ 5056413 h 6250127"/>
                <a:gd name="connsiteX80" fmla="*/ 0 w 5535001"/>
                <a:gd name="connsiteY80" fmla="*/ 5024776 h 6250127"/>
                <a:gd name="connsiteX81" fmla="*/ 0 w 5535001"/>
                <a:gd name="connsiteY81" fmla="*/ 4492798 h 6250127"/>
                <a:gd name="connsiteX82" fmla="*/ 28534 w 5535001"/>
                <a:gd name="connsiteY82" fmla="*/ 4537879 h 6250127"/>
                <a:gd name="connsiteX83" fmla="*/ 66604 w 5535001"/>
                <a:gd name="connsiteY83" fmla="*/ 4592745 h 6250127"/>
                <a:gd name="connsiteX84" fmla="*/ 104114 w 5535001"/>
                <a:gd name="connsiteY84" fmla="*/ 4647834 h 6250127"/>
                <a:gd name="connsiteX85" fmla="*/ 143751 w 5535001"/>
                <a:gd name="connsiteY85" fmla="*/ 4701580 h 6250127"/>
                <a:gd name="connsiteX86" fmla="*/ 182717 w 5535001"/>
                <a:gd name="connsiteY86" fmla="*/ 4755773 h 6250127"/>
                <a:gd name="connsiteX87" fmla="*/ 223810 w 5535001"/>
                <a:gd name="connsiteY87" fmla="*/ 4808399 h 6250127"/>
                <a:gd name="connsiteX88" fmla="*/ 264679 w 5535001"/>
                <a:gd name="connsiteY88" fmla="*/ 4861249 h 6250127"/>
                <a:gd name="connsiteX89" fmla="*/ 307788 w 5535001"/>
                <a:gd name="connsiteY89" fmla="*/ 4912420 h 6250127"/>
                <a:gd name="connsiteX90" fmla="*/ 351232 w 5535001"/>
                <a:gd name="connsiteY90" fmla="*/ 4963254 h 6250127"/>
                <a:gd name="connsiteX91" fmla="*/ 397028 w 5535001"/>
                <a:gd name="connsiteY91" fmla="*/ 5012185 h 6250127"/>
                <a:gd name="connsiteX92" fmla="*/ 443496 w 5535001"/>
                <a:gd name="connsiteY92" fmla="*/ 5060444 h 6250127"/>
                <a:gd name="connsiteX93" fmla="*/ 455140 w 5535001"/>
                <a:gd name="connsiteY93" fmla="*/ 5072537 h 6250127"/>
                <a:gd name="connsiteX94" fmla="*/ 467345 w 5535001"/>
                <a:gd name="connsiteY94" fmla="*/ 5083958 h 6250127"/>
                <a:gd name="connsiteX95" fmla="*/ 491755 w 5535001"/>
                <a:gd name="connsiteY95" fmla="*/ 5106912 h 6250127"/>
                <a:gd name="connsiteX96" fmla="*/ 540686 w 5535001"/>
                <a:gd name="connsiteY96" fmla="*/ 5152819 h 6250127"/>
                <a:gd name="connsiteX97" fmla="*/ 552890 w 5535001"/>
                <a:gd name="connsiteY97" fmla="*/ 5164353 h 6250127"/>
                <a:gd name="connsiteX98" fmla="*/ 565655 w 5535001"/>
                <a:gd name="connsiteY98" fmla="*/ 5175214 h 6250127"/>
                <a:gd name="connsiteX99" fmla="*/ 591072 w 5535001"/>
                <a:gd name="connsiteY99" fmla="*/ 5197048 h 6250127"/>
                <a:gd name="connsiteX100" fmla="*/ 694197 w 5535001"/>
                <a:gd name="connsiteY100" fmla="*/ 5283041 h 6250127"/>
                <a:gd name="connsiteX101" fmla="*/ 1146221 w 5535001"/>
                <a:gd name="connsiteY101" fmla="*/ 5573716 h 6250127"/>
                <a:gd name="connsiteX102" fmla="*/ 1650982 w 5535001"/>
                <a:gd name="connsiteY102" fmla="*/ 5758130 h 6250127"/>
                <a:gd name="connsiteX103" fmla="*/ 1716485 w 5535001"/>
                <a:gd name="connsiteY103" fmla="*/ 5772798 h 6250127"/>
                <a:gd name="connsiteX104" fmla="*/ 1782211 w 5535001"/>
                <a:gd name="connsiteY104" fmla="*/ 5786235 h 6250127"/>
                <a:gd name="connsiteX105" fmla="*/ 1848386 w 5535001"/>
                <a:gd name="connsiteY105" fmla="*/ 5796984 h 6250127"/>
                <a:gd name="connsiteX106" fmla="*/ 1881417 w 5535001"/>
                <a:gd name="connsiteY106" fmla="*/ 5802359 h 6250127"/>
                <a:gd name="connsiteX107" fmla="*/ 1914560 w 5535001"/>
                <a:gd name="connsiteY107" fmla="*/ 5807061 h 6250127"/>
                <a:gd name="connsiteX108" fmla="*/ 2047469 w 5535001"/>
                <a:gd name="connsiteY108" fmla="*/ 5821282 h 6250127"/>
                <a:gd name="connsiteX109" fmla="*/ 2180601 w 5535001"/>
                <a:gd name="connsiteY109" fmla="*/ 5828896 h 6250127"/>
                <a:gd name="connsiteX110" fmla="*/ 2313622 w 5535001"/>
                <a:gd name="connsiteY110" fmla="*/ 5830463 h 6250127"/>
                <a:gd name="connsiteX111" fmla="*/ 2380021 w 5535001"/>
                <a:gd name="connsiteY111" fmla="*/ 5828448 h 6250127"/>
                <a:gd name="connsiteX112" fmla="*/ 2446195 w 5535001"/>
                <a:gd name="connsiteY112" fmla="*/ 5826433 h 6250127"/>
                <a:gd name="connsiteX113" fmla="*/ 2513041 w 5535001"/>
                <a:gd name="connsiteY113" fmla="*/ 5822737 h 6250127"/>
                <a:gd name="connsiteX114" fmla="*/ 2580111 w 5535001"/>
                <a:gd name="connsiteY114" fmla="*/ 5818258 h 6250127"/>
                <a:gd name="connsiteX115" fmla="*/ 2613590 w 5535001"/>
                <a:gd name="connsiteY115" fmla="*/ 5816355 h 6250127"/>
                <a:gd name="connsiteX116" fmla="*/ 2646845 w 5535001"/>
                <a:gd name="connsiteY116" fmla="*/ 5813108 h 6250127"/>
                <a:gd name="connsiteX117" fmla="*/ 2713244 w 5535001"/>
                <a:gd name="connsiteY117" fmla="*/ 5806838 h 6250127"/>
                <a:gd name="connsiteX118" fmla="*/ 3230882 w 5535001"/>
                <a:gd name="connsiteY118" fmla="*/ 5721292 h 6250127"/>
                <a:gd name="connsiteX119" fmla="*/ 3720416 w 5535001"/>
                <a:gd name="connsiteY119" fmla="*/ 5556472 h 6250127"/>
                <a:gd name="connsiteX120" fmla="*/ 3837425 w 5535001"/>
                <a:gd name="connsiteY120" fmla="*/ 5499927 h 6250127"/>
                <a:gd name="connsiteX121" fmla="*/ 3951634 w 5535001"/>
                <a:gd name="connsiteY121" fmla="*/ 5436552 h 6250127"/>
                <a:gd name="connsiteX122" fmla="*/ 4007284 w 5535001"/>
                <a:gd name="connsiteY122" fmla="*/ 5401841 h 6250127"/>
                <a:gd name="connsiteX123" fmla="*/ 4035164 w 5535001"/>
                <a:gd name="connsiteY123" fmla="*/ 5384374 h 6250127"/>
                <a:gd name="connsiteX124" fmla="*/ 4049049 w 5535001"/>
                <a:gd name="connsiteY124" fmla="*/ 5375640 h 6250127"/>
                <a:gd name="connsiteX125" fmla="*/ 4062485 w 5535001"/>
                <a:gd name="connsiteY125" fmla="*/ 5366123 h 6250127"/>
                <a:gd name="connsiteX126" fmla="*/ 4116567 w 5535001"/>
                <a:gd name="connsiteY126" fmla="*/ 5328277 h 6250127"/>
                <a:gd name="connsiteX127" fmla="*/ 4169976 w 5535001"/>
                <a:gd name="connsiteY127" fmla="*/ 5289199 h 6250127"/>
                <a:gd name="connsiteX128" fmla="*/ 4222042 w 5535001"/>
                <a:gd name="connsiteY128" fmla="*/ 5247994 h 6250127"/>
                <a:gd name="connsiteX129" fmla="*/ 4273213 w 5535001"/>
                <a:gd name="connsiteY129" fmla="*/ 5205558 h 6250127"/>
                <a:gd name="connsiteX130" fmla="*/ 4323151 w 5535001"/>
                <a:gd name="connsiteY130" fmla="*/ 5161329 h 6250127"/>
                <a:gd name="connsiteX131" fmla="*/ 4371971 w 5535001"/>
                <a:gd name="connsiteY131" fmla="*/ 5116093 h 6250127"/>
                <a:gd name="connsiteX132" fmla="*/ 4546868 w 5535001"/>
                <a:gd name="connsiteY132" fmla="*/ 4924400 h 6250127"/>
                <a:gd name="connsiteX133" fmla="*/ 4675634 w 5535001"/>
                <a:gd name="connsiteY133" fmla="*/ 4715352 h 6250127"/>
                <a:gd name="connsiteX134" fmla="*/ 4700155 w 5535001"/>
                <a:gd name="connsiteY134" fmla="*/ 4659255 h 6250127"/>
                <a:gd name="connsiteX135" fmla="*/ 4721206 w 5535001"/>
                <a:gd name="connsiteY135" fmla="*/ 4600135 h 6250127"/>
                <a:gd name="connsiteX136" fmla="*/ 4740465 w 5535001"/>
                <a:gd name="connsiteY136" fmla="*/ 4538887 h 6250127"/>
                <a:gd name="connsiteX137" fmla="*/ 4758492 w 5535001"/>
                <a:gd name="connsiteY137" fmla="*/ 4475848 h 6250127"/>
                <a:gd name="connsiteX138" fmla="*/ 4891288 w 5535001"/>
                <a:gd name="connsiteY138" fmla="*/ 3930329 h 6250127"/>
                <a:gd name="connsiteX139" fmla="*/ 5066298 w 5535001"/>
                <a:gd name="connsiteY139" fmla="*/ 3382235 h 6250127"/>
                <a:gd name="connsiteX140" fmla="*/ 5156994 w 5535001"/>
                <a:gd name="connsiteY140" fmla="*/ 2898635 h 6250127"/>
                <a:gd name="connsiteX141" fmla="*/ 5083317 w 5535001"/>
                <a:gd name="connsiteY141" fmla="*/ 2402047 h 6250127"/>
                <a:gd name="connsiteX142" fmla="*/ 4871022 w 5535001"/>
                <a:gd name="connsiteY142" fmla="*/ 1926958 h 6250127"/>
                <a:gd name="connsiteX143" fmla="*/ 4727028 w 5535001"/>
                <a:gd name="connsiteY143" fmla="*/ 1703577 h 6250127"/>
                <a:gd name="connsiteX144" fmla="*/ 4563776 w 5535001"/>
                <a:gd name="connsiteY144" fmla="*/ 1490834 h 6250127"/>
                <a:gd name="connsiteX145" fmla="*/ 4370291 w 5535001"/>
                <a:gd name="connsiteY145" fmla="*/ 1300596 h 6250127"/>
                <a:gd name="connsiteX146" fmla="*/ 4266046 w 5535001"/>
                <a:gd name="connsiteY146" fmla="*/ 1214491 h 6250127"/>
                <a:gd name="connsiteX147" fmla="*/ 4212973 w 5535001"/>
                <a:gd name="connsiteY147" fmla="*/ 1173062 h 6250127"/>
                <a:gd name="connsiteX148" fmla="*/ 4157995 w 5535001"/>
                <a:gd name="connsiteY148" fmla="*/ 1134545 h 6250127"/>
                <a:gd name="connsiteX149" fmla="*/ 3697126 w 5535001"/>
                <a:gd name="connsiteY149" fmla="*/ 881044 h 6250127"/>
                <a:gd name="connsiteX150" fmla="*/ 3637670 w 5535001"/>
                <a:gd name="connsiteY150" fmla="*/ 856747 h 6250127"/>
                <a:gd name="connsiteX151" fmla="*/ 3608222 w 5535001"/>
                <a:gd name="connsiteY151" fmla="*/ 844318 h 6250127"/>
                <a:gd name="connsiteX152" fmla="*/ 3578214 w 5535001"/>
                <a:gd name="connsiteY152" fmla="*/ 833457 h 6250127"/>
                <a:gd name="connsiteX153" fmla="*/ 3518309 w 5535001"/>
                <a:gd name="connsiteY153" fmla="*/ 812294 h 6250127"/>
                <a:gd name="connsiteX154" fmla="*/ 3503417 w 5535001"/>
                <a:gd name="connsiteY154" fmla="*/ 806920 h 6250127"/>
                <a:gd name="connsiteX155" fmla="*/ 3489533 w 5535001"/>
                <a:gd name="connsiteY155" fmla="*/ 799642 h 6250127"/>
                <a:gd name="connsiteX156" fmla="*/ 3460869 w 5535001"/>
                <a:gd name="connsiteY156" fmla="*/ 787101 h 6250127"/>
                <a:gd name="connsiteX157" fmla="*/ 3402980 w 5535001"/>
                <a:gd name="connsiteY157" fmla="*/ 763475 h 6250127"/>
                <a:gd name="connsiteX158" fmla="*/ 3374092 w 5535001"/>
                <a:gd name="connsiteY158" fmla="*/ 751606 h 6250127"/>
                <a:gd name="connsiteX159" fmla="*/ 3344980 w 5535001"/>
                <a:gd name="connsiteY159" fmla="*/ 740409 h 6250127"/>
                <a:gd name="connsiteX160" fmla="*/ 3226627 w 5535001"/>
                <a:gd name="connsiteY160" fmla="*/ 700772 h 6250127"/>
                <a:gd name="connsiteX161" fmla="*/ 2735750 w 5535001"/>
                <a:gd name="connsiteY161" fmla="*/ 614667 h 6250127"/>
                <a:gd name="connsiteX162" fmla="*/ 2673158 w 5535001"/>
                <a:gd name="connsiteY162" fmla="*/ 610412 h 6250127"/>
                <a:gd name="connsiteX163" fmla="*/ 2610119 w 5535001"/>
                <a:gd name="connsiteY163" fmla="*/ 609628 h 6250127"/>
                <a:gd name="connsiteX164" fmla="*/ 2547080 w 5535001"/>
                <a:gd name="connsiteY164" fmla="*/ 608620 h 6250127"/>
                <a:gd name="connsiteX165" fmla="*/ 2516400 w 5535001"/>
                <a:gd name="connsiteY165" fmla="*/ 608844 h 6250127"/>
                <a:gd name="connsiteX166" fmla="*/ 2486280 w 5535001"/>
                <a:gd name="connsiteY166" fmla="*/ 609740 h 6250127"/>
                <a:gd name="connsiteX167" fmla="*/ 2426376 w 5535001"/>
                <a:gd name="connsiteY167" fmla="*/ 613099 h 6250127"/>
                <a:gd name="connsiteX168" fmla="*/ 2366920 w 5535001"/>
                <a:gd name="connsiteY168" fmla="*/ 618474 h 6250127"/>
                <a:gd name="connsiteX169" fmla="*/ 2337248 w 5535001"/>
                <a:gd name="connsiteY169" fmla="*/ 621497 h 6250127"/>
                <a:gd name="connsiteX170" fmla="*/ 2307800 w 5535001"/>
                <a:gd name="connsiteY170" fmla="*/ 625528 h 6250127"/>
                <a:gd name="connsiteX171" fmla="*/ 2278351 w 5535001"/>
                <a:gd name="connsiteY171" fmla="*/ 629559 h 6250127"/>
                <a:gd name="connsiteX172" fmla="*/ 2249127 w 5535001"/>
                <a:gd name="connsiteY172" fmla="*/ 634710 h 6250127"/>
                <a:gd name="connsiteX173" fmla="*/ 1796096 w 5535001"/>
                <a:gd name="connsiteY173" fmla="*/ 781726 h 6250127"/>
                <a:gd name="connsiteX174" fmla="*/ 1370833 w 5535001"/>
                <a:gd name="connsiteY174" fmla="*/ 1048663 h 6250127"/>
                <a:gd name="connsiteX175" fmla="*/ 959790 w 5535001"/>
                <a:gd name="connsiteY175" fmla="*/ 1390844 h 6250127"/>
                <a:gd name="connsiteX176" fmla="*/ 749062 w 5535001"/>
                <a:gd name="connsiteY176" fmla="*/ 1577611 h 6250127"/>
                <a:gd name="connsiteX177" fmla="*/ 524786 w 5535001"/>
                <a:gd name="connsiteY177" fmla="*/ 1763145 h 6250127"/>
                <a:gd name="connsiteX178" fmla="*/ 84071 w 5535001"/>
                <a:gd name="connsiteY178" fmla="*/ 2098496 h 6250127"/>
                <a:gd name="connsiteX179" fmla="*/ 0 w 5535001"/>
                <a:gd name="connsiteY179" fmla="*/ 2168094 h 6250127"/>
                <a:gd name="connsiteX180" fmla="*/ 0 w 5535001"/>
                <a:gd name="connsiteY180" fmla="*/ 1576676 h 6250127"/>
                <a:gd name="connsiteX181" fmla="*/ 174655 w 5535001"/>
                <a:gd name="connsiteY181" fmla="*/ 1387597 h 6250127"/>
                <a:gd name="connsiteX182" fmla="*/ 363661 w 5535001"/>
                <a:gd name="connsiteY182" fmla="*/ 1188626 h 6250127"/>
                <a:gd name="connsiteX183" fmla="*/ 458052 w 5535001"/>
                <a:gd name="connsiteY183" fmla="*/ 1086397 h 6250127"/>
                <a:gd name="connsiteX184" fmla="*/ 557257 w 5535001"/>
                <a:gd name="connsiteY184" fmla="*/ 981593 h 6250127"/>
                <a:gd name="connsiteX185" fmla="*/ 994165 w 5535001"/>
                <a:gd name="connsiteY185" fmla="*/ 578389 h 6250127"/>
                <a:gd name="connsiteX186" fmla="*/ 1520873 w 5535001"/>
                <a:gd name="connsiteY186" fmla="*/ 237215 h 6250127"/>
                <a:gd name="connsiteX187" fmla="*/ 2141748 w 5535001"/>
                <a:gd name="connsiteY187" fmla="*/ 31190 h 6250127"/>
                <a:gd name="connsiteX188" fmla="*/ 2182505 w 5535001"/>
                <a:gd name="connsiteY188" fmla="*/ 24360 h 6250127"/>
                <a:gd name="connsiteX189" fmla="*/ 2223374 w 5535001"/>
                <a:gd name="connsiteY189" fmla="*/ 18873 h 6250127"/>
                <a:gd name="connsiteX190" fmla="*/ 2264355 w 5535001"/>
                <a:gd name="connsiteY190" fmla="*/ 13611 h 6250127"/>
                <a:gd name="connsiteX191" fmla="*/ 2305336 w 5535001"/>
                <a:gd name="connsiteY191" fmla="*/ 9580 h 6250127"/>
                <a:gd name="connsiteX192" fmla="*/ 2387410 w 5535001"/>
                <a:gd name="connsiteY192" fmla="*/ 3645 h 6250127"/>
                <a:gd name="connsiteX193" fmla="*/ 2469373 w 5535001"/>
                <a:gd name="connsiteY193" fmla="*/ 622 h 6250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5535001" h="6250127">
                  <a:moveTo>
                    <a:pt x="2510242" y="174"/>
                  </a:moveTo>
                  <a:cubicBezTo>
                    <a:pt x="2523902" y="-50"/>
                    <a:pt x="2537562" y="-162"/>
                    <a:pt x="2550551" y="510"/>
                  </a:cubicBezTo>
                  <a:lnTo>
                    <a:pt x="2629490" y="3757"/>
                  </a:lnTo>
                  <a:lnTo>
                    <a:pt x="2708317" y="7229"/>
                  </a:lnTo>
                  <a:cubicBezTo>
                    <a:pt x="2734630" y="8572"/>
                    <a:pt x="2760943" y="12155"/>
                    <a:pt x="2787256" y="14619"/>
                  </a:cubicBezTo>
                  <a:cubicBezTo>
                    <a:pt x="2997536" y="34885"/>
                    <a:pt x="3207144" y="77994"/>
                    <a:pt x="3408467" y="145064"/>
                  </a:cubicBezTo>
                  <a:lnTo>
                    <a:pt x="3557723" y="199593"/>
                  </a:lnTo>
                  <a:cubicBezTo>
                    <a:pt x="3570264" y="203848"/>
                    <a:pt x="3582245" y="209447"/>
                    <a:pt x="3594337" y="214597"/>
                  </a:cubicBezTo>
                  <a:lnTo>
                    <a:pt x="3630616" y="230385"/>
                  </a:lnTo>
                  <a:lnTo>
                    <a:pt x="3703172" y="262073"/>
                  </a:lnTo>
                  <a:cubicBezTo>
                    <a:pt x="3715265" y="267335"/>
                    <a:pt x="3727358" y="272598"/>
                    <a:pt x="3739003" y="278756"/>
                  </a:cubicBezTo>
                  <a:cubicBezTo>
                    <a:pt x="3744937" y="281667"/>
                    <a:pt x="3750984" y="284131"/>
                    <a:pt x="3756806" y="287266"/>
                  </a:cubicBezTo>
                  <a:cubicBezTo>
                    <a:pt x="3762517" y="290513"/>
                    <a:pt x="3768115" y="294208"/>
                    <a:pt x="3773714" y="297567"/>
                  </a:cubicBezTo>
                  <a:lnTo>
                    <a:pt x="3840784" y="339332"/>
                  </a:lnTo>
                  <a:cubicBezTo>
                    <a:pt x="3851869" y="346386"/>
                    <a:pt x="3863290" y="352881"/>
                    <a:pt x="3873927" y="360495"/>
                  </a:cubicBezTo>
                  <a:lnTo>
                    <a:pt x="3906062" y="383001"/>
                  </a:lnTo>
                  <a:lnTo>
                    <a:pt x="3969662" y="428572"/>
                  </a:lnTo>
                  <a:cubicBezTo>
                    <a:pt x="4137281" y="552188"/>
                    <a:pt x="4285417" y="693270"/>
                    <a:pt x="4423029" y="837600"/>
                  </a:cubicBezTo>
                  <a:cubicBezTo>
                    <a:pt x="4440160" y="855739"/>
                    <a:pt x="4457404" y="873766"/>
                    <a:pt x="4474647" y="891569"/>
                  </a:cubicBezTo>
                  <a:lnTo>
                    <a:pt x="4524250" y="946883"/>
                  </a:lnTo>
                  <a:lnTo>
                    <a:pt x="4573965" y="1001748"/>
                  </a:lnTo>
                  <a:cubicBezTo>
                    <a:pt x="4590760" y="1019887"/>
                    <a:pt x="4605988" y="1039146"/>
                    <a:pt x="4622224" y="1057509"/>
                  </a:cubicBezTo>
                  <a:cubicBezTo>
                    <a:pt x="4653911" y="1094907"/>
                    <a:pt x="4686831" y="1131409"/>
                    <a:pt x="4717510" y="1169143"/>
                  </a:cubicBezTo>
                  <a:cubicBezTo>
                    <a:pt x="4733186" y="1187730"/>
                    <a:pt x="4748862" y="1206430"/>
                    <a:pt x="4764986" y="1224681"/>
                  </a:cubicBezTo>
                  <a:cubicBezTo>
                    <a:pt x="4780886" y="1243044"/>
                    <a:pt x="4797233" y="1261071"/>
                    <a:pt x="4813021" y="1279994"/>
                  </a:cubicBezTo>
                  <a:cubicBezTo>
                    <a:pt x="4877292" y="1354230"/>
                    <a:pt x="4941339" y="1428914"/>
                    <a:pt x="5001915" y="1506846"/>
                  </a:cubicBezTo>
                  <a:cubicBezTo>
                    <a:pt x="5062603" y="1584665"/>
                    <a:pt x="5118252" y="1666739"/>
                    <a:pt x="5170542" y="1751165"/>
                  </a:cubicBezTo>
                  <a:cubicBezTo>
                    <a:pt x="5274898" y="1920240"/>
                    <a:pt x="5363579" y="2101295"/>
                    <a:pt x="5428969" y="2293660"/>
                  </a:cubicBezTo>
                  <a:cubicBezTo>
                    <a:pt x="5494136" y="2485801"/>
                    <a:pt x="5533102" y="2690819"/>
                    <a:pt x="5534893" y="2899307"/>
                  </a:cubicBezTo>
                  <a:cubicBezTo>
                    <a:pt x="5536124" y="3003439"/>
                    <a:pt x="5526831" y="3108132"/>
                    <a:pt x="5508804" y="3211144"/>
                  </a:cubicBezTo>
                  <a:cubicBezTo>
                    <a:pt x="5490441" y="3314157"/>
                    <a:pt x="5462336" y="3415490"/>
                    <a:pt x="5426282" y="3513352"/>
                  </a:cubicBezTo>
                  <a:cubicBezTo>
                    <a:pt x="5363355" y="3684890"/>
                    <a:pt x="5302219" y="3856428"/>
                    <a:pt x="5248250" y="4030542"/>
                  </a:cubicBezTo>
                  <a:lnTo>
                    <a:pt x="5208612" y="4161771"/>
                  </a:lnTo>
                  <a:lnTo>
                    <a:pt x="5170318" y="4294680"/>
                  </a:lnTo>
                  <a:lnTo>
                    <a:pt x="5132248" y="4430164"/>
                  </a:lnTo>
                  <a:lnTo>
                    <a:pt x="5112765" y="4498914"/>
                  </a:lnTo>
                  <a:lnTo>
                    <a:pt x="5091715" y="4569119"/>
                  </a:lnTo>
                  <a:cubicBezTo>
                    <a:pt x="5085221" y="4592297"/>
                    <a:pt x="5076823" y="4616482"/>
                    <a:pt x="5068985" y="4640220"/>
                  </a:cubicBezTo>
                  <a:cubicBezTo>
                    <a:pt x="5060699" y="4664182"/>
                    <a:pt x="5053981" y="4687807"/>
                    <a:pt x="5043904" y="4712105"/>
                  </a:cubicBezTo>
                  <a:lnTo>
                    <a:pt x="5015799" y="4784438"/>
                  </a:lnTo>
                  <a:cubicBezTo>
                    <a:pt x="5005274" y="4808511"/>
                    <a:pt x="4993965" y="4832473"/>
                    <a:pt x="4982880" y="4856435"/>
                  </a:cubicBezTo>
                  <a:cubicBezTo>
                    <a:pt x="4936524" y="4951273"/>
                    <a:pt x="4881099" y="5044096"/>
                    <a:pt x="4817276" y="5125275"/>
                  </a:cubicBezTo>
                  <a:cubicBezTo>
                    <a:pt x="4755244" y="5208805"/>
                    <a:pt x="4686943" y="5282817"/>
                    <a:pt x="4618753" y="5355374"/>
                  </a:cubicBezTo>
                  <a:cubicBezTo>
                    <a:pt x="4602069" y="5374073"/>
                    <a:pt x="4584154" y="5391092"/>
                    <a:pt x="4566575" y="5408560"/>
                  </a:cubicBezTo>
                  <a:lnTo>
                    <a:pt x="4513837" y="5461186"/>
                  </a:lnTo>
                  <a:cubicBezTo>
                    <a:pt x="4496593" y="5479101"/>
                    <a:pt x="4477894" y="5495560"/>
                    <a:pt x="4459531" y="5512580"/>
                  </a:cubicBezTo>
                  <a:lnTo>
                    <a:pt x="4404554" y="5563526"/>
                  </a:lnTo>
                  <a:cubicBezTo>
                    <a:pt x="4386527" y="5580770"/>
                    <a:pt x="4366932" y="5596670"/>
                    <a:pt x="4348009" y="5613017"/>
                  </a:cubicBezTo>
                  <a:lnTo>
                    <a:pt x="4290568" y="5661948"/>
                  </a:lnTo>
                  <a:lnTo>
                    <a:pt x="4276124" y="5674153"/>
                  </a:lnTo>
                  <a:lnTo>
                    <a:pt x="4261120" y="5685798"/>
                  </a:lnTo>
                  <a:lnTo>
                    <a:pt x="4231112" y="5708976"/>
                  </a:lnTo>
                  <a:lnTo>
                    <a:pt x="4170984" y="5755443"/>
                  </a:lnTo>
                  <a:cubicBezTo>
                    <a:pt x="4130227" y="5785563"/>
                    <a:pt x="4087790" y="5813892"/>
                    <a:pt x="4046025" y="5843228"/>
                  </a:cubicBezTo>
                  <a:cubicBezTo>
                    <a:pt x="4002917" y="5870437"/>
                    <a:pt x="3959248" y="5897309"/>
                    <a:pt x="3915356" y="5923735"/>
                  </a:cubicBezTo>
                  <a:cubicBezTo>
                    <a:pt x="3737659" y="6026299"/>
                    <a:pt x="3544847" y="6106022"/>
                    <a:pt x="3346323" y="6158872"/>
                  </a:cubicBezTo>
                  <a:cubicBezTo>
                    <a:pt x="3147800" y="6211946"/>
                    <a:pt x="2944462" y="6239714"/>
                    <a:pt x="2743476" y="6247328"/>
                  </a:cubicBezTo>
                  <a:lnTo>
                    <a:pt x="2668120" y="6249344"/>
                  </a:lnTo>
                  <a:lnTo>
                    <a:pt x="2630498" y="6250127"/>
                  </a:lnTo>
                  <a:lnTo>
                    <a:pt x="2592988" y="6249568"/>
                  </a:lnTo>
                  <a:lnTo>
                    <a:pt x="2518080" y="6247777"/>
                  </a:lnTo>
                  <a:cubicBezTo>
                    <a:pt x="2493110" y="6247105"/>
                    <a:pt x="2468365" y="6246881"/>
                    <a:pt x="2442948" y="6244529"/>
                  </a:cubicBezTo>
                  <a:cubicBezTo>
                    <a:pt x="2392337" y="6240722"/>
                    <a:pt x="2341950" y="6237699"/>
                    <a:pt x="2291676" y="6232213"/>
                  </a:cubicBezTo>
                  <a:lnTo>
                    <a:pt x="2141412" y="6212394"/>
                  </a:lnTo>
                  <a:lnTo>
                    <a:pt x="1992715" y="6184961"/>
                  </a:lnTo>
                  <a:cubicBezTo>
                    <a:pt x="1943561" y="6173988"/>
                    <a:pt x="1894630" y="6162231"/>
                    <a:pt x="1845811" y="6151034"/>
                  </a:cubicBezTo>
                  <a:cubicBezTo>
                    <a:pt x="1797215" y="6138829"/>
                    <a:pt x="1749180" y="6123938"/>
                    <a:pt x="1701033" y="6110724"/>
                  </a:cubicBezTo>
                  <a:cubicBezTo>
                    <a:pt x="1676847" y="6104566"/>
                    <a:pt x="1653334" y="6095833"/>
                    <a:pt x="1629484" y="6088219"/>
                  </a:cubicBezTo>
                  <a:lnTo>
                    <a:pt x="1558383" y="6064929"/>
                  </a:lnTo>
                  <a:cubicBezTo>
                    <a:pt x="1369713" y="6000210"/>
                    <a:pt x="1186978" y="5921271"/>
                    <a:pt x="1011968" y="5828896"/>
                  </a:cubicBezTo>
                  <a:cubicBezTo>
                    <a:pt x="837071" y="5736408"/>
                    <a:pt x="668556" y="5631940"/>
                    <a:pt x="511237" y="5512356"/>
                  </a:cubicBezTo>
                  <a:cubicBezTo>
                    <a:pt x="471152" y="5483468"/>
                    <a:pt x="433642" y="5451220"/>
                    <a:pt x="395572" y="5419757"/>
                  </a:cubicBezTo>
                  <a:cubicBezTo>
                    <a:pt x="356831" y="5388965"/>
                    <a:pt x="321112" y="5354926"/>
                    <a:pt x="284722" y="5321559"/>
                  </a:cubicBezTo>
                  <a:lnTo>
                    <a:pt x="257513" y="5296477"/>
                  </a:lnTo>
                  <a:lnTo>
                    <a:pt x="243853" y="5283937"/>
                  </a:lnTo>
                  <a:lnTo>
                    <a:pt x="230752" y="5270836"/>
                  </a:lnTo>
                  <a:lnTo>
                    <a:pt x="178574" y="5218322"/>
                  </a:lnTo>
                  <a:cubicBezTo>
                    <a:pt x="161331" y="5200631"/>
                    <a:pt x="143191" y="5183948"/>
                    <a:pt x="126508" y="5165584"/>
                  </a:cubicBezTo>
                  <a:lnTo>
                    <a:pt x="76345" y="5111167"/>
                  </a:lnTo>
                  <a:cubicBezTo>
                    <a:pt x="59774" y="5092916"/>
                    <a:pt x="42530" y="5075112"/>
                    <a:pt x="26407" y="5056413"/>
                  </a:cubicBezTo>
                  <a:lnTo>
                    <a:pt x="0" y="5024776"/>
                  </a:lnTo>
                  <a:lnTo>
                    <a:pt x="0" y="4492798"/>
                  </a:lnTo>
                  <a:lnTo>
                    <a:pt x="28534" y="4537879"/>
                  </a:lnTo>
                  <a:cubicBezTo>
                    <a:pt x="41299" y="4556130"/>
                    <a:pt x="54175" y="4574382"/>
                    <a:pt x="66604" y="4592745"/>
                  </a:cubicBezTo>
                  <a:lnTo>
                    <a:pt x="104114" y="4647834"/>
                  </a:lnTo>
                  <a:lnTo>
                    <a:pt x="143751" y="4701580"/>
                  </a:lnTo>
                  <a:cubicBezTo>
                    <a:pt x="156964" y="4719495"/>
                    <a:pt x="169728" y="4737746"/>
                    <a:pt x="182717" y="4755773"/>
                  </a:cubicBezTo>
                  <a:lnTo>
                    <a:pt x="223810" y="4808399"/>
                  </a:lnTo>
                  <a:lnTo>
                    <a:pt x="264679" y="4861249"/>
                  </a:lnTo>
                  <a:cubicBezTo>
                    <a:pt x="278563" y="4878717"/>
                    <a:pt x="293455" y="4895288"/>
                    <a:pt x="307788" y="4912420"/>
                  </a:cubicBezTo>
                  <a:lnTo>
                    <a:pt x="351232" y="4963254"/>
                  </a:lnTo>
                  <a:cubicBezTo>
                    <a:pt x="365788" y="4980162"/>
                    <a:pt x="381688" y="4995837"/>
                    <a:pt x="397028" y="5012185"/>
                  </a:cubicBezTo>
                  <a:lnTo>
                    <a:pt x="443496" y="5060444"/>
                  </a:lnTo>
                  <a:lnTo>
                    <a:pt x="455140" y="5072537"/>
                  </a:lnTo>
                  <a:lnTo>
                    <a:pt x="467345" y="5083958"/>
                  </a:lnTo>
                  <a:lnTo>
                    <a:pt x="491755" y="5106912"/>
                  </a:lnTo>
                  <a:lnTo>
                    <a:pt x="540686" y="5152819"/>
                  </a:lnTo>
                  <a:lnTo>
                    <a:pt x="552890" y="5164353"/>
                  </a:lnTo>
                  <a:lnTo>
                    <a:pt x="565655" y="5175214"/>
                  </a:lnTo>
                  <a:lnTo>
                    <a:pt x="591072" y="5197048"/>
                  </a:lnTo>
                  <a:cubicBezTo>
                    <a:pt x="624999" y="5226160"/>
                    <a:pt x="658366" y="5256056"/>
                    <a:pt x="694197" y="5283041"/>
                  </a:cubicBezTo>
                  <a:cubicBezTo>
                    <a:pt x="834272" y="5394675"/>
                    <a:pt x="985207" y="5493881"/>
                    <a:pt x="1146221" y="5573716"/>
                  </a:cubicBezTo>
                  <a:cubicBezTo>
                    <a:pt x="1307122" y="5653774"/>
                    <a:pt x="1476869" y="5715918"/>
                    <a:pt x="1650982" y="5758130"/>
                  </a:cubicBezTo>
                  <a:lnTo>
                    <a:pt x="1716485" y="5772798"/>
                  </a:lnTo>
                  <a:cubicBezTo>
                    <a:pt x="1738431" y="5777390"/>
                    <a:pt x="1759929" y="5783100"/>
                    <a:pt x="1782211" y="5786235"/>
                  </a:cubicBezTo>
                  <a:lnTo>
                    <a:pt x="1848386" y="5796984"/>
                  </a:lnTo>
                  <a:lnTo>
                    <a:pt x="1881417" y="5802359"/>
                  </a:lnTo>
                  <a:cubicBezTo>
                    <a:pt x="1892390" y="5804151"/>
                    <a:pt x="1903363" y="5806054"/>
                    <a:pt x="1914560" y="5807061"/>
                  </a:cubicBezTo>
                  <a:cubicBezTo>
                    <a:pt x="1959012" y="5811765"/>
                    <a:pt x="2003241" y="5817251"/>
                    <a:pt x="2047469" y="5821282"/>
                  </a:cubicBezTo>
                  <a:lnTo>
                    <a:pt x="2180601" y="5828896"/>
                  </a:lnTo>
                  <a:lnTo>
                    <a:pt x="2313622" y="5830463"/>
                  </a:lnTo>
                  <a:cubicBezTo>
                    <a:pt x="2335680" y="5830799"/>
                    <a:pt x="2357962" y="5829008"/>
                    <a:pt x="2380021" y="5828448"/>
                  </a:cubicBezTo>
                  <a:lnTo>
                    <a:pt x="2446195" y="5826433"/>
                  </a:lnTo>
                  <a:cubicBezTo>
                    <a:pt x="2468029" y="5826208"/>
                    <a:pt x="2490647" y="5824193"/>
                    <a:pt x="2513041" y="5822737"/>
                  </a:cubicBezTo>
                  <a:lnTo>
                    <a:pt x="2580111" y="5818258"/>
                  </a:lnTo>
                  <a:lnTo>
                    <a:pt x="2613590" y="5816355"/>
                  </a:lnTo>
                  <a:lnTo>
                    <a:pt x="2646845" y="5813108"/>
                  </a:lnTo>
                  <a:cubicBezTo>
                    <a:pt x="2669016" y="5810869"/>
                    <a:pt x="2691074" y="5808741"/>
                    <a:pt x="2713244" y="5806838"/>
                  </a:cubicBezTo>
                  <a:cubicBezTo>
                    <a:pt x="2889933" y="5789371"/>
                    <a:pt x="3062815" y="5762050"/>
                    <a:pt x="3230882" y="5721292"/>
                  </a:cubicBezTo>
                  <a:cubicBezTo>
                    <a:pt x="3398837" y="5680423"/>
                    <a:pt x="3562426" y="5626902"/>
                    <a:pt x="3720416" y="5556472"/>
                  </a:cubicBezTo>
                  <a:cubicBezTo>
                    <a:pt x="3759381" y="5537997"/>
                    <a:pt x="3798347" y="5518962"/>
                    <a:pt x="3837425" y="5499927"/>
                  </a:cubicBezTo>
                  <a:cubicBezTo>
                    <a:pt x="3875271" y="5478765"/>
                    <a:pt x="3913900" y="5458610"/>
                    <a:pt x="3951634" y="5436552"/>
                  </a:cubicBezTo>
                  <a:lnTo>
                    <a:pt x="4007284" y="5401841"/>
                  </a:lnTo>
                  <a:lnTo>
                    <a:pt x="4035164" y="5384374"/>
                  </a:lnTo>
                  <a:lnTo>
                    <a:pt x="4049049" y="5375640"/>
                  </a:lnTo>
                  <a:lnTo>
                    <a:pt x="4062485" y="5366123"/>
                  </a:lnTo>
                  <a:lnTo>
                    <a:pt x="4116567" y="5328277"/>
                  </a:lnTo>
                  <a:cubicBezTo>
                    <a:pt x="4134594" y="5315624"/>
                    <a:pt x="4152957" y="5303420"/>
                    <a:pt x="4169976" y="5289199"/>
                  </a:cubicBezTo>
                  <a:lnTo>
                    <a:pt x="4222042" y="5247994"/>
                  </a:lnTo>
                  <a:cubicBezTo>
                    <a:pt x="4239398" y="5234222"/>
                    <a:pt x="4256865" y="5220562"/>
                    <a:pt x="4273213" y="5205558"/>
                  </a:cubicBezTo>
                  <a:lnTo>
                    <a:pt x="4323151" y="5161329"/>
                  </a:lnTo>
                  <a:cubicBezTo>
                    <a:pt x="4339611" y="5146437"/>
                    <a:pt x="4356631" y="5131881"/>
                    <a:pt x="4371971" y="5116093"/>
                  </a:cubicBezTo>
                  <a:cubicBezTo>
                    <a:pt x="4435457" y="5054398"/>
                    <a:pt x="4496258" y="4991135"/>
                    <a:pt x="4546868" y="4924400"/>
                  </a:cubicBezTo>
                  <a:cubicBezTo>
                    <a:pt x="4600054" y="4858450"/>
                    <a:pt x="4640699" y="4788916"/>
                    <a:pt x="4675634" y="4715352"/>
                  </a:cubicBezTo>
                  <a:lnTo>
                    <a:pt x="4700155" y="4659255"/>
                  </a:lnTo>
                  <a:lnTo>
                    <a:pt x="4721206" y="4600135"/>
                  </a:lnTo>
                  <a:cubicBezTo>
                    <a:pt x="4728707" y="4580988"/>
                    <a:pt x="4733970" y="4559266"/>
                    <a:pt x="4740465" y="4538887"/>
                  </a:cubicBezTo>
                  <a:cubicBezTo>
                    <a:pt x="4746623" y="4518061"/>
                    <a:pt x="4753005" y="4497906"/>
                    <a:pt x="4758492" y="4475848"/>
                  </a:cubicBezTo>
                  <a:cubicBezTo>
                    <a:pt x="4803168" y="4303637"/>
                    <a:pt x="4840902" y="4115080"/>
                    <a:pt x="4891288" y="3930329"/>
                  </a:cubicBezTo>
                  <a:cubicBezTo>
                    <a:pt x="4940891" y="3744906"/>
                    <a:pt x="5000235" y="3562059"/>
                    <a:pt x="5066298" y="3382235"/>
                  </a:cubicBezTo>
                  <a:cubicBezTo>
                    <a:pt x="5124186" y="3226932"/>
                    <a:pt x="5154530" y="3064015"/>
                    <a:pt x="5156994" y="2898635"/>
                  </a:cubicBezTo>
                  <a:cubicBezTo>
                    <a:pt x="5159681" y="2733255"/>
                    <a:pt x="5132920" y="2565636"/>
                    <a:pt x="5083317" y="2402047"/>
                  </a:cubicBezTo>
                  <a:cubicBezTo>
                    <a:pt x="5033938" y="2238123"/>
                    <a:pt x="4960150" y="2079013"/>
                    <a:pt x="4871022" y="1926958"/>
                  </a:cubicBezTo>
                  <a:cubicBezTo>
                    <a:pt x="4826570" y="1850818"/>
                    <a:pt x="4777415" y="1776918"/>
                    <a:pt x="4727028" y="1703577"/>
                  </a:cubicBezTo>
                  <a:cubicBezTo>
                    <a:pt x="4676418" y="1630349"/>
                    <a:pt x="4622784" y="1558464"/>
                    <a:pt x="4563776" y="1490834"/>
                  </a:cubicBezTo>
                  <a:cubicBezTo>
                    <a:pt x="4503647" y="1423764"/>
                    <a:pt x="4439041" y="1359157"/>
                    <a:pt x="4370291" y="1300596"/>
                  </a:cubicBezTo>
                  <a:cubicBezTo>
                    <a:pt x="4336812" y="1270141"/>
                    <a:pt x="4301541" y="1242148"/>
                    <a:pt x="4266046" y="1214491"/>
                  </a:cubicBezTo>
                  <a:cubicBezTo>
                    <a:pt x="4248355" y="1200607"/>
                    <a:pt x="4230776" y="1186611"/>
                    <a:pt x="4212973" y="1173062"/>
                  </a:cubicBezTo>
                  <a:cubicBezTo>
                    <a:pt x="4194722" y="1160074"/>
                    <a:pt x="4176359" y="1147197"/>
                    <a:pt x="4157995" y="1134545"/>
                  </a:cubicBezTo>
                  <a:cubicBezTo>
                    <a:pt x="4011426" y="1031980"/>
                    <a:pt x="3855004" y="948562"/>
                    <a:pt x="3697126" y="881044"/>
                  </a:cubicBezTo>
                  <a:lnTo>
                    <a:pt x="3637670" y="856747"/>
                  </a:lnTo>
                  <a:lnTo>
                    <a:pt x="3608222" y="844318"/>
                  </a:lnTo>
                  <a:cubicBezTo>
                    <a:pt x="3598480" y="840063"/>
                    <a:pt x="3588179" y="837040"/>
                    <a:pt x="3578214" y="833457"/>
                  </a:cubicBezTo>
                  <a:lnTo>
                    <a:pt x="3518309" y="812294"/>
                  </a:lnTo>
                  <a:cubicBezTo>
                    <a:pt x="3513383" y="810503"/>
                    <a:pt x="3508344" y="808823"/>
                    <a:pt x="3503417" y="806920"/>
                  </a:cubicBezTo>
                  <a:cubicBezTo>
                    <a:pt x="3498603" y="804792"/>
                    <a:pt x="3494236" y="801993"/>
                    <a:pt x="3489533" y="799642"/>
                  </a:cubicBezTo>
                  <a:cubicBezTo>
                    <a:pt x="3480240" y="794827"/>
                    <a:pt x="3470498" y="791020"/>
                    <a:pt x="3460869" y="787101"/>
                  </a:cubicBezTo>
                  <a:lnTo>
                    <a:pt x="3402980" y="763475"/>
                  </a:lnTo>
                  <a:lnTo>
                    <a:pt x="3374092" y="751606"/>
                  </a:lnTo>
                  <a:cubicBezTo>
                    <a:pt x="3364462" y="747688"/>
                    <a:pt x="3354945" y="743433"/>
                    <a:pt x="3344980" y="740409"/>
                  </a:cubicBezTo>
                  <a:lnTo>
                    <a:pt x="3226627" y="700772"/>
                  </a:lnTo>
                  <a:cubicBezTo>
                    <a:pt x="3067405" y="652849"/>
                    <a:pt x="2902697" y="625192"/>
                    <a:pt x="2735750" y="614667"/>
                  </a:cubicBezTo>
                  <a:cubicBezTo>
                    <a:pt x="2714811" y="613435"/>
                    <a:pt x="2694209" y="610860"/>
                    <a:pt x="2673158" y="610412"/>
                  </a:cubicBezTo>
                  <a:lnTo>
                    <a:pt x="2610119" y="609628"/>
                  </a:lnTo>
                  <a:lnTo>
                    <a:pt x="2547080" y="608620"/>
                  </a:lnTo>
                  <a:cubicBezTo>
                    <a:pt x="2536443" y="608173"/>
                    <a:pt x="2526365" y="608397"/>
                    <a:pt x="2516400" y="608844"/>
                  </a:cubicBezTo>
                  <a:lnTo>
                    <a:pt x="2486280" y="609740"/>
                  </a:lnTo>
                  <a:cubicBezTo>
                    <a:pt x="2466125" y="609852"/>
                    <a:pt x="2446307" y="611868"/>
                    <a:pt x="2426376" y="613099"/>
                  </a:cubicBezTo>
                  <a:cubicBezTo>
                    <a:pt x="2406333" y="613995"/>
                    <a:pt x="2386627" y="616458"/>
                    <a:pt x="2366920" y="618474"/>
                  </a:cubicBezTo>
                  <a:cubicBezTo>
                    <a:pt x="2357066" y="619482"/>
                    <a:pt x="2347101" y="620153"/>
                    <a:pt x="2337248" y="621497"/>
                  </a:cubicBezTo>
                  <a:lnTo>
                    <a:pt x="2307800" y="625528"/>
                  </a:lnTo>
                  <a:lnTo>
                    <a:pt x="2278351" y="629559"/>
                  </a:lnTo>
                  <a:lnTo>
                    <a:pt x="2249127" y="634710"/>
                  </a:lnTo>
                  <a:cubicBezTo>
                    <a:pt x="2093377" y="661918"/>
                    <a:pt x="1942329" y="710849"/>
                    <a:pt x="1796096" y="781726"/>
                  </a:cubicBezTo>
                  <a:cubicBezTo>
                    <a:pt x="1649751" y="852268"/>
                    <a:pt x="1508892" y="944307"/>
                    <a:pt x="1370833" y="1048663"/>
                  </a:cubicBezTo>
                  <a:cubicBezTo>
                    <a:pt x="1232774" y="1153244"/>
                    <a:pt x="1097290" y="1269917"/>
                    <a:pt x="959790" y="1390844"/>
                  </a:cubicBezTo>
                  <a:lnTo>
                    <a:pt x="749062" y="1577611"/>
                  </a:lnTo>
                  <a:cubicBezTo>
                    <a:pt x="674602" y="1642329"/>
                    <a:pt x="599806" y="1704137"/>
                    <a:pt x="524786" y="1763145"/>
                  </a:cubicBezTo>
                  <a:cubicBezTo>
                    <a:pt x="374858" y="1881498"/>
                    <a:pt x="223810" y="1987422"/>
                    <a:pt x="84071" y="2098496"/>
                  </a:cubicBezTo>
                  <a:lnTo>
                    <a:pt x="0" y="2168094"/>
                  </a:lnTo>
                  <a:lnTo>
                    <a:pt x="0" y="1576676"/>
                  </a:lnTo>
                  <a:lnTo>
                    <a:pt x="174655" y="1387597"/>
                  </a:lnTo>
                  <a:cubicBezTo>
                    <a:pt x="238926" y="1320079"/>
                    <a:pt x="302749" y="1254577"/>
                    <a:pt x="363661" y="1188626"/>
                  </a:cubicBezTo>
                  <a:lnTo>
                    <a:pt x="458052" y="1086397"/>
                  </a:lnTo>
                  <a:cubicBezTo>
                    <a:pt x="490635" y="1051351"/>
                    <a:pt x="523666" y="1016416"/>
                    <a:pt x="557257" y="981593"/>
                  </a:cubicBezTo>
                  <a:cubicBezTo>
                    <a:pt x="691510" y="842414"/>
                    <a:pt x="835055" y="705699"/>
                    <a:pt x="994165" y="578389"/>
                  </a:cubicBezTo>
                  <a:cubicBezTo>
                    <a:pt x="1152939" y="451190"/>
                    <a:pt x="1328060" y="333398"/>
                    <a:pt x="1520873" y="237215"/>
                  </a:cubicBezTo>
                  <a:cubicBezTo>
                    <a:pt x="1713238" y="141033"/>
                    <a:pt x="1924302" y="68028"/>
                    <a:pt x="2141748" y="31190"/>
                  </a:cubicBezTo>
                  <a:lnTo>
                    <a:pt x="2182505" y="24360"/>
                  </a:lnTo>
                  <a:cubicBezTo>
                    <a:pt x="2196165" y="22344"/>
                    <a:pt x="2209826" y="20665"/>
                    <a:pt x="2223374" y="18873"/>
                  </a:cubicBezTo>
                  <a:lnTo>
                    <a:pt x="2264355" y="13611"/>
                  </a:lnTo>
                  <a:cubicBezTo>
                    <a:pt x="2278015" y="11931"/>
                    <a:pt x="2291676" y="10924"/>
                    <a:pt x="2305336" y="9580"/>
                  </a:cubicBezTo>
                  <a:cubicBezTo>
                    <a:pt x="2332657" y="7229"/>
                    <a:pt x="2360090" y="4653"/>
                    <a:pt x="2387410" y="3645"/>
                  </a:cubicBezTo>
                  <a:cubicBezTo>
                    <a:pt x="2414731" y="2414"/>
                    <a:pt x="2442164" y="510"/>
                    <a:pt x="2469373" y="622"/>
                  </a:cubicBezTo>
                  <a:close/>
                </a:path>
              </a:pathLst>
            </a:custGeom>
            <a:gradFill>
              <a:gsLst>
                <a:gs pos="37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67C4629D-4AB7-48D4-A61B-1AE1837A78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176241"/>
              <a:ext cx="5646908" cy="6130481"/>
            </a:xfrm>
            <a:custGeom>
              <a:avLst/>
              <a:gdLst>
                <a:gd name="connsiteX0" fmla="*/ 2616837 w 5646908"/>
                <a:gd name="connsiteY0" fmla="*/ 0 h 6130481"/>
                <a:gd name="connsiteX1" fmla="*/ 4918721 w 5646908"/>
                <a:gd name="connsiteY1" fmla="*/ 1134258 h 6130481"/>
                <a:gd name="connsiteX2" fmla="*/ 5539036 w 5646908"/>
                <a:gd name="connsiteY2" fmla="*/ 3362353 h 6130481"/>
                <a:gd name="connsiteX3" fmla="*/ 4712024 w 5646908"/>
                <a:gd name="connsiteY3" fmla="*/ 5293280 h 6130481"/>
                <a:gd name="connsiteX4" fmla="*/ 2547864 w 5646908"/>
                <a:gd name="connsiteY4" fmla="*/ 6130481 h 6130481"/>
                <a:gd name="connsiteX5" fmla="*/ 263223 w 5646908"/>
                <a:gd name="connsiteY5" fmla="*/ 5212325 h 6130481"/>
                <a:gd name="connsiteX6" fmla="*/ 49974 w 5646908"/>
                <a:gd name="connsiteY6" fmla="*/ 4985345 h 6130481"/>
                <a:gd name="connsiteX7" fmla="*/ 0 w 5646908"/>
                <a:gd name="connsiteY7" fmla="*/ 4920618 h 6130481"/>
                <a:gd name="connsiteX8" fmla="*/ 0 w 5646908"/>
                <a:gd name="connsiteY8" fmla="*/ 3760303 h 6130481"/>
                <a:gd name="connsiteX9" fmla="*/ 80488 w 5646908"/>
                <a:gd name="connsiteY9" fmla="*/ 3974159 h 6130481"/>
                <a:gd name="connsiteX10" fmla="*/ 664748 w 5646908"/>
                <a:gd name="connsiteY10" fmla="*/ 4813600 h 6130481"/>
                <a:gd name="connsiteX11" fmla="*/ 2548087 w 5646908"/>
                <a:gd name="connsiteY11" fmla="*/ 5570406 h 6130481"/>
                <a:gd name="connsiteX12" fmla="*/ 3536561 w 5646908"/>
                <a:gd name="connsiteY12" fmla="*/ 5407153 h 6130481"/>
                <a:gd name="connsiteX13" fmla="*/ 4308035 w 5646908"/>
                <a:gd name="connsiteY13" fmla="*/ 4897241 h 6130481"/>
                <a:gd name="connsiteX14" fmla="*/ 4569038 w 5646908"/>
                <a:gd name="connsiteY14" fmla="*/ 4564802 h 6130481"/>
                <a:gd name="connsiteX15" fmla="*/ 4699147 w 5646908"/>
                <a:gd name="connsiteY15" fmla="*/ 4149952 h 6130481"/>
                <a:gd name="connsiteX16" fmla="*/ 5003034 w 5646908"/>
                <a:gd name="connsiteY16" fmla="*/ 3168421 h 6130481"/>
                <a:gd name="connsiteX17" fmla="*/ 4994189 w 5646908"/>
                <a:gd name="connsiteY17" fmla="*/ 2321590 h 6130481"/>
                <a:gd name="connsiteX18" fmla="*/ 4487860 w 5646908"/>
                <a:gd name="connsiteY18" fmla="*/ 1501856 h 6130481"/>
                <a:gd name="connsiteX19" fmla="*/ 3640469 w 5646908"/>
                <a:gd name="connsiteY19" fmla="*/ 808425 h 6130481"/>
                <a:gd name="connsiteX20" fmla="*/ 2616837 w 5646908"/>
                <a:gd name="connsiteY20" fmla="*/ 559851 h 6130481"/>
                <a:gd name="connsiteX21" fmla="*/ 1762952 w 5646908"/>
                <a:gd name="connsiteY21" fmla="*/ 812008 h 6130481"/>
                <a:gd name="connsiteX22" fmla="*/ 939635 w 5646908"/>
                <a:gd name="connsiteY22" fmla="*/ 1502976 h 6130481"/>
                <a:gd name="connsiteX23" fmla="*/ 585250 w 5646908"/>
                <a:gd name="connsiteY23" fmla="*/ 1831049 h 6130481"/>
                <a:gd name="connsiteX24" fmla="*/ 40403 w 5646908"/>
                <a:gd name="connsiteY24" fmla="*/ 2389556 h 6130481"/>
                <a:gd name="connsiteX25" fmla="*/ 0 w 5646908"/>
                <a:gd name="connsiteY25" fmla="*/ 2456747 h 6130481"/>
                <a:gd name="connsiteX26" fmla="*/ 0 w 5646908"/>
                <a:gd name="connsiteY26" fmla="*/ 1601114 h 6130481"/>
                <a:gd name="connsiteX27" fmla="*/ 93200 w 5646908"/>
                <a:gd name="connsiteY27" fmla="*/ 1513741 h 6130481"/>
                <a:gd name="connsiteX28" fmla="*/ 535423 w 5646908"/>
                <a:gd name="connsiteY28" fmla="*/ 1107273 h 6130481"/>
                <a:gd name="connsiteX29" fmla="*/ 2616837 w 5646908"/>
                <a:gd name="connsiteY29" fmla="*/ 0 h 6130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646908" h="6130481">
                  <a:moveTo>
                    <a:pt x="2616837" y="0"/>
                  </a:moveTo>
                  <a:cubicBezTo>
                    <a:pt x="3596241" y="0"/>
                    <a:pt x="4322479" y="463445"/>
                    <a:pt x="4918721" y="1134258"/>
                  </a:cubicBezTo>
                  <a:cubicBezTo>
                    <a:pt x="5416317" y="1694109"/>
                    <a:pt x="5857703" y="2516643"/>
                    <a:pt x="5539036" y="3362353"/>
                  </a:cubicBezTo>
                  <a:cubicBezTo>
                    <a:pt x="5111758" y="4496612"/>
                    <a:pt x="5300763" y="4716633"/>
                    <a:pt x="4712024" y="5293280"/>
                  </a:cubicBezTo>
                  <a:cubicBezTo>
                    <a:pt x="4123284" y="5869926"/>
                    <a:pt x="3446201" y="6130481"/>
                    <a:pt x="2547864" y="6130481"/>
                  </a:cubicBezTo>
                  <a:cubicBezTo>
                    <a:pt x="1657476" y="6130481"/>
                    <a:pt x="850619" y="5780127"/>
                    <a:pt x="263223" y="5212325"/>
                  </a:cubicBezTo>
                  <a:cubicBezTo>
                    <a:pt x="188497" y="5140091"/>
                    <a:pt x="117321" y="5064339"/>
                    <a:pt x="49974" y="4985345"/>
                  </a:cubicBezTo>
                  <a:lnTo>
                    <a:pt x="0" y="4920618"/>
                  </a:lnTo>
                  <a:lnTo>
                    <a:pt x="0" y="3760303"/>
                  </a:lnTo>
                  <a:lnTo>
                    <a:pt x="80488" y="3974159"/>
                  </a:lnTo>
                  <a:cubicBezTo>
                    <a:pt x="217875" y="4289243"/>
                    <a:pt x="414383" y="4571632"/>
                    <a:pt x="664748" y="4813600"/>
                  </a:cubicBezTo>
                  <a:cubicBezTo>
                    <a:pt x="1169734" y="5301566"/>
                    <a:pt x="1838644" y="5570406"/>
                    <a:pt x="2548087" y="5570406"/>
                  </a:cubicBezTo>
                  <a:cubicBezTo>
                    <a:pt x="2928786" y="5570406"/>
                    <a:pt x="3252156" y="5516996"/>
                    <a:pt x="3536561" y="5407153"/>
                  </a:cubicBezTo>
                  <a:cubicBezTo>
                    <a:pt x="3815366" y="5299438"/>
                    <a:pt x="4067747" y="5132603"/>
                    <a:pt x="4308035" y="4897241"/>
                  </a:cubicBezTo>
                  <a:cubicBezTo>
                    <a:pt x="4475095" y="4733653"/>
                    <a:pt x="4533767" y="4637358"/>
                    <a:pt x="4569038" y="4564802"/>
                  </a:cubicBezTo>
                  <a:cubicBezTo>
                    <a:pt x="4619313" y="4461453"/>
                    <a:pt x="4652792" y="4330784"/>
                    <a:pt x="4699147" y="4149952"/>
                  </a:cubicBezTo>
                  <a:cubicBezTo>
                    <a:pt x="4758491" y="3918846"/>
                    <a:pt x="4839558" y="3602194"/>
                    <a:pt x="5003034" y="3168421"/>
                  </a:cubicBezTo>
                  <a:cubicBezTo>
                    <a:pt x="5103024" y="2902940"/>
                    <a:pt x="5100112" y="2626037"/>
                    <a:pt x="4994189" y="2321590"/>
                  </a:cubicBezTo>
                  <a:cubicBezTo>
                    <a:pt x="4900470" y="2052526"/>
                    <a:pt x="4725460" y="1769129"/>
                    <a:pt x="4487860" y="1501856"/>
                  </a:cubicBezTo>
                  <a:cubicBezTo>
                    <a:pt x="4210285" y="1189683"/>
                    <a:pt x="3933047" y="962832"/>
                    <a:pt x="3640469" y="808425"/>
                  </a:cubicBezTo>
                  <a:cubicBezTo>
                    <a:pt x="3323369" y="641141"/>
                    <a:pt x="2988578" y="559851"/>
                    <a:pt x="2616837" y="559851"/>
                  </a:cubicBezTo>
                  <a:cubicBezTo>
                    <a:pt x="2315413" y="559851"/>
                    <a:pt x="2044110" y="640134"/>
                    <a:pt x="1762952" y="812008"/>
                  </a:cubicBezTo>
                  <a:cubicBezTo>
                    <a:pt x="1472838" y="989593"/>
                    <a:pt x="1197167" y="1250707"/>
                    <a:pt x="939635" y="1502976"/>
                  </a:cubicBezTo>
                  <a:cubicBezTo>
                    <a:pt x="819379" y="1620769"/>
                    <a:pt x="700355" y="1727700"/>
                    <a:pt x="585250" y="1831049"/>
                  </a:cubicBezTo>
                  <a:cubicBezTo>
                    <a:pt x="362317" y="2031140"/>
                    <a:pt x="169840" y="2204022"/>
                    <a:pt x="40403" y="2389556"/>
                  </a:cubicBezTo>
                  <a:lnTo>
                    <a:pt x="0" y="2456747"/>
                  </a:lnTo>
                  <a:lnTo>
                    <a:pt x="0" y="1601114"/>
                  </a:lnTo>
                  <a:lnTo>
                    <a:pt x="93200" y="1513741"/>
                  </a:lnTo>
                  <a:cubicBezTo>
                    <a:pt x="237107" y="1383294"/>
                    <a:pt x="388238" y="1251435"/>
                    <a:pt x="535423" y="1107273"/>
                  </a:cubicBezTo>
                  <a:cubicBezTo>
                    <a:pt x="1124050" y="530627"/>
                    <a:pt x="1718500" y="0"/>
                    <a:pt x="2616837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54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1E30050-9FC4-4CC7-8C0B-BF5EFD1064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176241"/>
              <a:ext cx="5517522" cy="6130481"/>
            </a:xfrm>
            <a:custGeom>
              <a:avLst/>
              <a:gdLst>
                <a:gd name="connsiteX0" fmla="*/ 2549095 w 5517522"/>
                <a:gd name="connsiteY0" fmla="*/ 0 h 6130481"/>
                <a:gd name="connsiteX1" fmla="*/ 4804175 w 5517522"/>
                <a:gd name="connsiteY1" fmla="*/ 1134258 h 6130481"/>
                <a:gd name="connsiteX2" fmla="*/ 5411838 w 5517522"/>
                <a:gd name="connsiteY2" fmla="*/ 3362353 h 6130481"/>
                <a:gd name="connsiteX3" fmla="*/ 4601621 w 5517522"/>
                <a:gd name="connsiteY3" fmla="*/ 5293280 h 6130481"/>
                <a:gd name="connsiteX4" fmla="*/ 2481577 w 5517522"/>
                <a:gd name="connsiteY4" fmla="*/ 6130481 h 6130481"/>
                <a:gd name="connsiteX5" fmla="*/ 243517 w 5517522"/>
                <a:gd name="connsiteY5" fmla="*/ 5212325 h 6130481"/>
                <a:gd name="connsiteX6" fmla="*/ 34587 w 5517522"/>
                <a:gd name="connsiteY6" fmla="*/ 4985345 h 6130481"/>
                <a:gd name="connsiteX7" fmla="*/ 0 w 5517522"/>
                <a:gd name="connsiteY7" fmla="*/ 4939620 h 6130481"/>
                <a:gd name="connsiteX8" fmla="*/ 0 w 5517522"/>
                <a:gd name="connsiteY8" fmla="*/ 3335329 h 6130481"/>
                <a:gd name="connsiteX9" fmla="*/ 17141 w 5517522"/>
                <a:gd name="connsiteY9" fmla="*/ 3448738 h 6130481"/>
                <a:gd name="connsiteX10" fmla="*/ 167489 w 5517522"/>
                <a:gd name="connsiteY10" fmla="*/ 3930490 h 6130481"/>
                <a:gd name="connsiteX11" fmla="*/ 715471 w 5517522"/>
                <a:gd name="connsiteY11" fmla="*/ 4734212 h 6130481"/>
                <a:gd name="connsiteX12" fmla="*/ 2481689 w 5517522"/>
                <a:gd name="connsiteY12" fmla="*/ 5458772 h 6130481"/>
                <a:gd name="connsiteX13" fmla="*/ 4126644 w 5517522"/>
                <a:gd name="connsiteY13" fmla="*/ 4818302 h 6130481"/>
                <a:gd name="connsiteX14" fmla="*/ 4360437 w 5517522"/>
                <a:gd name="connsiteY14" fmla="*/ 4516766 h 6130481"/>
                <a:gd name="connsiteX15" fmla="*/ 4480357 w 5517522"/>
                <a:gd name="connsiteY15" fmla="*/ 4122855 h 6130481"/>
                <a:gd name="connsiteX16" fmla="*/ 4781557 w 5517522"/>
                <a:gd name="connsiteY16" fmla="*/ 3129791 h 6130481"/>
                <a:gd name="connsiteX17" fmla="*/ 4771928 w 5517522"/>
                <a:gd name="connsiteY17" fmla="*/ 2357869 h 6130481"/>
                <a:gd name="connsiteX18" fmla="*/ 4297510 w 5517522"/>
                <a:gd name="connsiteY18" fmla="*/ 1575533 h 6130481"/>
                <a:gd name="connsiteX19" fmla="*/ 3498715 w 5517522"/>
                <a:gd name="connsiteY19" fmla="*/ 907071 h 6130481"/>
                <a:gd name="connsiteX20" fmla="*/ 2549095 w 5517522"/>
                <a:gd name="connsiteY20" fmla="*/ 671821 h 6130481"/>
                <a:gd name="connsiteX21" fmla="*/ 985319 w 5517522"/>
                <a:gd name="connsiteY21" fmla="*/ 1582475 h 6130481"/>
                <a:gd name="connsiteX22" fmla="*/ 634628 w 5517522"/>
                <a:gd name="connsiteY22" fmla="*/ 1913907 h 6130481"/>
                <a:gd name="connsiteX23" fmla="*/ 117662 w 5517522"/>
                <a:gd name="connsiteY23" fmla="*/ 2453044 h 6130481"/>
                <a:gd name="connsiteX24" fmla="*/ 2515 w 5517522"/>
                <a:gd name="connsiteY24" fmla="*/ 2685494 h 6130481"/>
                <a:gd name="connsiteX25" fmla="*/ 0 w 5517522"/>
                <a:gd name="connsiteY25" fmla="*/ 2696965 h 6130481"/>
                <a:gd name="connsiteX26" fmla="*/ 0 w 5517522"/>
                <a:gd name="connsiteY26" fmla="*/ 1587383 h 6130481"/>
                <a:gd name="connsiteX27" fmla="*/ 76951 w 5517522"/>
                <a:gd name="connsiteY27" fmla="*/ 1513741 h 6130481"/>
                <a:gd name="connsiteX28" fmla="*/ 510118 w 5517522"/>
                <a:gd name="connsiteY28" fmla="*/ 1107273 h 6130481"/>
                <a:gd name="connsiteX29" fmla="*/ 2549095 w 5517522"/>
                <a:gd name="connsiteY29" fmla="*/ 0 h 6130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517522" h="6130481">
                  <a:moveTo>
                    <a:pt x="2549095" y="0"/>
                  </a:moveTo>
                  <a:cubicBezTo>
                    <a:pt x="3508568" y="0"/>
                    <a:pt x="4219915" y="463445"/>
                    <a:pt x="4804175" y="1134258"/>
                  </a:cubicBezTo>
                  <a:cubicBezTo>
                    <a:pt x="5291694" y="1694109"/>
                    <a:pt x="5724011" y="2516643"/>
                    <a:pt x="5411838" y="3362353"/>
                  </a:cubicBezTo>
                  <a:cubicBezTo>
                    <a:pt x="4993181" y="4496612"/>
                    <a:pt x="5178268" y="4716633"/>
                    <a:pt x="4601621" y="5293280"/>
                  </a:cubicBezTo>
                  <a:cubicBezTo>
                    <a:pt x="4024863" y="5869926"/>
                    <a:pt x="3361551" y="6130481"/>
                    <a:pt x="2481577" y="6130481"/>
                  </a:cubicBezTo>
                  <a:cubicBezTo>
                    <a:pt x="1609329" y="6130481"/>
                    <a:pt x="818932" y="5780127"/>
                    <a:pt x="243517" y="5212325"/>
                  </a:cubicBezTo>
                  <a:cubicBezTo>
                    <a:pt x="170302" y="5140091"/>
                    <a:pt x="100568" y="5064339"/>
                    <a:pt x="34587" y="4985345"/>
                  </a:cubicBezTo>
                  <a:lnTo>
                    <a:pt x="0" y="4939620"/>
                  </a:lnTo>
                  <a:lnTo>
                    <a:pt x="0" y="3335329"/>
                  </a:lnTo>
                  <a:lnTo>
                    <a:pt x="17141" y="3448738"/>
                  </a:lnTo>
                  <a:cubicBezTo>
                    <a:pt x="50676" y="3613558"/>
                    <a:pt x="100867" y="3774516"/>
                    <a:pt x="167489" y="3930490"/>
                  </a:cubicBezTo>
                  <a:cubicBezTo>
                    <a:pt x="296255" y="4232138"/>
                    <a:pt x="480670" y="4502546"/>
                    <a:pt x="715471" y="4734212"/>
                  </a:cubicBezTo>
                  <a:cubicBezTo>
                    <a:pt x="1188993" y="5201464"/>
                    <a:pt x="1816250" y="5458772"/>
                    <a:pt x="2481689" y="5458772"/>
                  </a:cubicBezTo>
                  <a:cubicBezTo>
                    <a:pt x="3185758" y="5458772"/>
                    <a:pt x="3677755" y="5267191"/>
                    <a:pt x="4126644" y="4818302"/>
                  </a:cubicBezTo>
                  <a:cubicBezTo>
                    <a:pt x="4278363" y="4666583"/>
                    <a:pt x="4329982" y="4580701"/>
                    <a:pt x="4360437" y="4516766"/>
                  </a:cubicBezTo>
                  <a:cubicBezTo>
                    <a:pt x="4404890" y="4423495"/>
                    <a:pt x="4436577" y="4297417"/>
                    <a:pt x="4480357" y="4122855"/>
                  </a:cubicBezTo>
                  <a:cubicBezTo>
                    <a:pt x="4539030" y="3889285"/>
                    <a:pt x="4619425" y="3569275"/>
                    <a:pt x="4781557" y="3129791"/>
                  </a:cubicBezTo>
                  <a:cubicBezTo>
                    <a:pt x="4870238" y="2889503"/>
                    <a:pt x="4867103" y="2637010"/>
                    <a:pt x="4771928" y="2357869"/>
                  </a:cubicBezTo>
                  <a:cubicBezTo>
                    <a:pt x="4684815" y="2102465"/>
                    <a:pt x="4520779" y="1831945"/>
                    <a:pt x="4297510" y="1575533"/>
                  </a:cubicBezTo>
                  <a:cubicBezTo>
                    <a:pt x="4034492" y="1273549"/>
                    <a:pt x="3773266" y="1054983"/>
                    <a:pt x="3498715" y="907071"/>
                  </a:cubicBezTo>
                  <a:cubicBezTo>
                    <a:pt x="3204905" y="748745"/>
                    <a:pt x="2894187" y="671821"/>
                    <a:pt x="2549095" y="671821"/>
                  </a:cubicBezTo>
                  <a:cubicBezTo>
                    <a:pt x="1942553" y="671821"/>
                    <a:pt x="1518298" y="1049273"/>
                    <a:pt x="985319" y="1582475"/>
                  </a:cubicBezTo>
                  <a:cubicBezTo>
                    <a:pt x="865735" y="1702059"/>
                    <a:pt x="748278" y="1809774"/>
                    <a:pt x="634628" y="1913907"/>
                  </a:cubicBezTo>
                  <a:cubicBezTo>
                    <a:pt x="421325" y="2109407"/>
                    <a:pt x="237134" y="2278146"/>
                    <a:pt x="117662" y="2453044"/>
                  </a:cubicBezTo>
                  <a:cubicBezTo>
                    <a:pt x="64756" y="2530415"/>
                    <a:pt x="27022" y="2605799"/>
                    <a:pt x="2515" y="2685494"/>
                  </a:cubicBezTo>
                  <a:lnTo>
                    <a:pt x="0" y="2696965"/>
                  </a:lnTo>
                  <a:lnTo>
                    <a:pt x="0" y="1587383"/>
                  </a:lnTo>
                  <a:lnTo>
                    <a:pt x="76951" y="1513741"/>
                  </a:lnTo>
                  <a:cubicBezTo>
                    <a:pt x="217918" y="1383294"/>
                    <a:pt x="365956" y="1251435"/>
                    <a:pt x="510118" y="1107273"/>
                  </a:cubicBezTo>
                  <a:cubicBezTo>
                    <a:pt x="1086764" y="530627"/>
                    <a:pt x="1669121" y="0"/>
                    <a:pt x="25490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7E03733-50FD-49A6-B226-40F6A0AD45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176241"/>
              <a:ext cx="5517475" cy="6130481"/>
            </a:xfrm>
            <a:custGeom>
              <a:avLst/>
              <a:gdLst>
                <a:gd name="connsiteX0" fmla="*/ 2549095 w 5517475"/>
                <a:gd name="connsiteY0" fmla="*/ 0 h 6130481"/>
                <a:gd name="connsiteX1" fmla="*/ 4804175 w 5517475"/>
                <a:gd name="connsiteY1" fmla="*/ 1134258 h 6130481"/>
                <a:gd name="connsiteX2" fmla="*/ 5411838 w 5517475"/>
                <a:gd name="connsiteY2" fmla="*/ 3362353 h 6130481"/>
                <a:gd name="connsiteX3" fmla="*/ 4601621 w 5517475"/>
                <a:gd name="connsiteY3" fmla="*/ 5293280 h 6130481"/>
                <a:gd name="connsiteX4" fmla="*/ 2481577 w 5517475"/>
                <a:gd name="connsiteY4" fmla="*/ 6130481 h 6130481"/>
                <a:gd name="connsiteX5" fmla="*/ 243517 w 5517475"/>
                <a:gd name="connsiteY5" fmla="*/ 5212325 h 6130481"/>
                <a:gd name="connsiteX6" fmla="*/ 34587 w 5517475"/>
                <a:gd name="connsiteY6" fmla="*/ 4985345 h 6130481"/>
                <a:gd name="connsiteX7" fmla="*/ 0 w 5517475"/>
                <a:gd name="connsiteY7" fmla="*/ 4939620 h 6130481"/>
                <a:gd name="connsiteX8" fmla="*/ 0 w 5517475"/>
                <a:gd name="connsiteY8" fmla="*/ 3799573 h 6130481"/>
                <a:gd name="connsiteX9" fmla="*/ 64364 w 5517475"/>
                <a:gd name="connsiteY9" fmla="*/ 3974159 h 6130481"/>
                <a:gd name="connsiteX10" fmla="*/ 636644 w 5517475"/>
                <a:gd name="connsiteY10" fmla="*/ 4813600 h 6130481"/>
                <a:gd name="connsiteX11" fmla="*/ 2481577 w 5517475"/>
                <a:gd name="connsiteY11" fmla="*/ 5570406 h 6130481"/>
                <a:gd name="connsiteX12" fmla="*/ 3449896 w 5517475"/>
                <a:gd name="connsiteY12" fmla="*/ 5407153 h 6130481"/>
                <a:gd name="connsiteX13" fmla="*/ 4205695 w 5517475"/>
                <a:gd name="connsiteY13" fmla="*/ 4897241 h 6130481"/>
                <a:gd name="connsiteX14" fmla="*/ 4461434 w 5517475"/>
                <a:gd name="connsiteY14" fmla="*/ 4564802 h 6130481"/>
                <a:gd name="connsiteX15" fmla="*/ 4588969 w 5517475"/>
                <a:gd name="connsiteY15" fmla="*/ 4149952 h 6130481"/>
                <a:gd name="connsiteX16" fmla="*/ 4886585 w 5517475"/>
                <a:gd name="connsiteY16" fmla="*/ 3168421 h 6130481"/>
                <a:gd name="connsiteX17" fmla="*/ 4877964 w 5517475"/>
                <a:gd name="connsiteY17" fmla="*/ 2321590 h 6130481"/>
                <a:gd name="connsiteX18" fmla="*/ 4382048 w 5517475"/>
                <a:gd name="connsiteY18" fmla="*/ 1501856 h 6130481"/>
                <a:gd name="connsiteX19" fmla="*/ 3551900 w 5517475"/>
                <a:gd name="connsiteY19" fmla="*/ 808425 h 6130481"/>
                <a:gd name="connsiteX20" fmla="*/ 2549095 w 5517475"/>
                <a:gd name="connsiteY20" fmla="*/ 559851 h 6130481"/>
                <a:gd name="connsiteX21" fmla="*/ 1712566 w 5517475"/>
                <a:gd name="connsiteY21" fmla="*/ 812008 h 6130481"/>
                <a:gd name="connsiteX22" fmla="*/ 906044 w 5517475"/>
                <a:gd name="connsiteY22" fmla="*/ 1502976 h 6130481"/>
                <a:gd name="connsiteX23" fmla="*/ 558825 w 5517475"/>
                <a:gd name="connsiteY23" fmla="*/ 1831049 h 6130481"/>
                <a:gd name="connsiteX24" fmla="*/ 25063 w 5517475"/>
                <a:gd name="connsiteY24" fmla="*/ 2389556 h 6130481"/>
                <a:gd name="connsiteX25" fmla="*/ 0 w 5517475"/>
                <a:gd name="connsiteY25" fmla="*/ 2432109 h 6130481"/>
                <a:gd name="connsiteX26" fmla="*/ 0 w 5517475"/>
                <a:gd name="connsiteY26" fmla="*/ 1587383 h 6130481"/>
                <a:gd name="connsiteX27" fmla="*/ 76951 w 5517475"/>
                <a:gd name="connsiteY27" fmla="*/ 1513741 h 6130481"/>
                <a:gd name="connsiteX28" fmla="*/ 510118 w 5517475"/>
                <a:gd name="connsiteY28" fmla="*/ 1107273 h 6130481"/>
                <a:gd name="connsiteX29" fmla="*/ 2549095 w 5517475"/>
                <a:gd name="connsiteY29" fmla="*/ 0 h 6130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517475" h="6130481">
                  <a:moveTo>
                    <a:pt x="2549095" y="0"/>
                  </a:moveTo>
                  <a:cubicBezTo>
                    <a:pt x="3508568" y="0"/>
                    <a:pt x="4219915" y="463445"/>
                    <a:pt x="4804175" y="1134258"/>
                  </a:cubicBezTo>
                  <a:cubicBezTo>
                    <a:pt x="5291694" y="1694109"/>
                    <a:pt x="5723899" y="2516643"/>
                    <a:pt x="5411838" y="3362353"/>
                  </a:cubicBezTo>
                  <a:cubicBezTo>
                    <a:pt x="4993181" y="4496612"/>
                    <a:pt x="5178268" y="4716633"/>
                    <a:pt x="4601621" y="5293280"/>
                  </a:cubicBezTo>
                  <a:cubicBezTo>
                    <a:pt x="4024863" y="5869926"/>
                    <a:pt x="3361551" y="6130481"/>
                    <a:pt x="2481577" y="6130481"/>
                  </a:cubicBezTo>
                  <a:cubicBezTo>
                    <a:pt x="1609329" y="6130481"/>
                    <a:pt x="818932" y="5780127"/>
                    <a:pt x="243517" y="5212325"/>
                  </a:cubicBezTo>
                  <a:cubicBezTo>
                    <a:pt x="170302" y="5140091"/>
                    <a:pt x="100568" y="5064339"/>
                    <a:pt x="34587" y="4985345"/>
                  </a:cubicBezTo>
                  <a:lnTo>
                    <a:pt x="0" y="4939620"/>
                  </a:lnTo>
                  <a:lnTo>
                    <a:pt x="0" y="3799573"/>
                  </a:lnTo>
                  <a:lnTo>
                    <a:pt x="64364" y="3974159"/>
                  </a:lnTo>
                  <a:cubicBezTo>
                    <a:pt x="198841" y="4289243"/>
                    <a:pt x="391429" y="4571632"/>
                    <a:pt x="636644" y="4813600"/>
                  </a:cubicBezTo>
                  <a:cubicBezTo>
                    <a:pt x="1131328" y="5301566"/>
                    <a:pt x="1786578" y="5570406"/>
                    <a:pt x="2481577" y="5570406"/>
                  </a:cubicBezTo>
                  <a:cubicBezTo>
                    <a:pt x="2854550" y="5570406"/>
                    <a:pt x="3171314" y="5516996"/>
                    <a:pt x="3449896" y="5407153"/>
                  </a:cubicBezTo>
                  <a:cubicBezTo>
                    <a:pt x="3723103" y="5299438"/>
                    <a:pt x="3970333" y="5132603"/>
                    <a:pt x="4205695" y="4897241"/>
                  </a:cubicBezTo>
                  <a:cubicBezTo>
                    <a:pt x="4369395" y="4733653"/>
                    <a:pt x="4426836" y="4637358"/>
                    <a:pt x="4461434" y="4564802"/>
                  </a:cubicBezTo>
                  <a:cubicBezTo>
                    <a:pt x="4510701" y="4461453"/>
                    <a:pt x="4543509" y="4330784"/>
                    <a:pt x="4588969" y="4149952"/>
                  </a:cubicBezTo>
                  <a:cubicBezTo>
                    <a:pt x="4646969" y="3918846"/>
                    <a:pt x="4726468" y="3602194"/>
                    <a:pt x="4886585" y="3168421"/>
                  </a:cubicBezTo>
                  <a:cubicBezTo>
                    <a:pt x="4984560" y="2902940"/>
                    <a:pt x="4981760" y="2626037"/>
                    <a:pt x="4877964" y="2321590"/>
                  </a:cubicBezTo>
                  <a:cubicBezTo>
                    <a:pt x="4786260" y="2052526"/>
                    <a:pt x="4614834" y="1769129"/>
                    <a:pt x="4382048" y="1501856"/>
                  </a:cubicBezTo>
                  <a:cubicBezTo>
                    <a:pt x="4110072" y="1189683"/>
                    <a:pt x="3838544" y="962832"/>
                    <a:pt x="3551900" y="808425"/>
                  </a:cubicBezTo>
                  <a:cubicBezTo>
                    <a:pt x="3241183" y="641141"/>
                    <a:pt x="2913222" y="559851"/>
                    <a:pt x="2549095" y="559851"/>
                  </a:cubicBezTo>
                  <a:cubicBezTo>
                    <a:pt x="2253830" y="559851"/>
                    <a:pt x="1988013" y="640134"/>
                    <a:pt x="1712566" y="812008"/>
                  </a:cubicBezTo>
                  <a:cubicBezTo>
                    <a:pt x="1428385" y="989593"/>
                    <a:pt x="1158313" y="1250707"/>
                    <a:pt x="906044" y="1502976"/>
                  </a:cubicBezTo>
                  <a:cubicBezTo>
                    <a:pt x="788140" y="1620769"/>
                    <a:pt x="671579" y="1727700"/>
                    <a:pt x="558825" y="1831049"/>
                  </a:cubicBezTo>
                  <a:cubicBezTo>
                    <a:pt x="340371" y="2031140"/>
                    <a:pt x="151813" y="2204022"/>
                    <a:pt x="25063" y="2389556"/>
                  </a:cubicBezTo>
                  <a:lnTo>
                    <a:pt x="0" y="2432109"/>
                  </a:lnTo>
                  <a:lnTo>
                    <a:pt x="0" y="1587383"/>
                  </a:lnTo>
                  <a:lnTo>
                    <a:pt x="76951" y="1513741"/>
                  </a:lnTo>
                  <a:cubicBezTo>
                    <a:pt x="217918" y="1383294"/>
                    <a:pt x="365956" y="1251435"/>
                    <a:pt x="510118" y="1107273"/>
                  </a:cubicBezTo>
                  <a:cubicBezTo>
                    <a:pt x="1086764" y="530627"/>
                    <a:pt x="1669121" y="0"/>
                    <a:pt x="25490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8A614510-A9F4-41B6-B78E-F49E390C7E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0"/>
              <a:ext cx="5646974" cy="6483075"/>
            </a:xfrm>
            <a:custGeom>
              <a:avLst/>
              <a:gdLst>
                <a:gd name="connsiteX0" fmla="*/ 2405773 w 5646974"/>
                <a:gd name="connsiteY0" fmla="*/ 0 h 6483075"/>
                <a:gd name="connsiteX1" fmla="*/ 5646974 w 5646974"/>
                <a:gd name="connsiteY1" fmla="*/ 3241538 h 6483075"/>
                <a:gd name="connsiteX2" fmla="*/ 2405773 w 5646974"/>
                <a:gd name="connsiteY2" fmla="*/ 6483075 h 6483075"/>
                <a:gd name="connsiteX3" fmla="*/ 113897 w 5646974"/>
                <a:gd name="connsiteY3" fmla="*/ 5533666 h 6483075"/>
                <a:gd name="connsiteX4" fmla="*/ 0 w 5646974"/>
                <a:gd name="connsiteY4" fmla="*/ 5408336 h 6483075"/>
                <a:gd name="connsiteX5" fmla="*/ 0 w 5646974"/>
                <a:gd name="connsiteY5" fmla="*/ 4983659 h 6483075"/>
                <a:gd name="connsiteX6" fmla="*/ 155731 w 5646974"/>
                <a:gd name="connsiteY6" fmla="*/ 5176047 h 6483075"/>
                <a:gd name="connsiteX7" fmla="*/ 1093706 w 5646974"/>
                <a:gd name="connsiteY7" fmla="*/ 5866903 h 6483075"/>
                <a:gd name="connsiteX8" fmla="*/ 1639673 w 5646974"/>
                <a:gd name="connsiteY8" fmla="*/ 6059940 h 6483075"/>
                <a:gd name="connsiteX9" fmla="*/ 1709990 w 5646974"/>
                <a:gd name="connsiteY9" fmla="*/ 6076287 h 6483075"/>
                <a:gd name="connsiteX10" fmla="*/ 1780307 w 5646974"/>
                <a:gd name="connsiteY10" fmla="*/ 6091963 h 6483075"/>
                <a:gd name="connsiteX11" fmla="*/ 1851072 w 5646974"/>
                <a:gd name="connsiteY11" fmla="*/ 6105176 h 6483075"/>
                <a:gd name="connsiteX12" fmla="*/ 1886455 w 5646974"/>
                <a:gd name="connsiteY12" fmla="*/ 6111782 h 6483075"/>
                <a:gd name="connsiteX13" fmla="*/ 1921949 w 5646974"/>
                <a:gd name="connsiteY13" fmla="*/ 6117716 h 6483075"/>
                <a:gd name="connsiteX14" fmla="*/ 2064152 w 5646974"/>
                <a:gd name="connsiteY14" fmla="*/ 6137647 h 6483075"/>
                <a:gd name="connsiteX15" fmla="*/ 2206914 w 5646974"/>
                <a:gd name="connsiteY15" fmla="*/ 6151195 h 6483075"/>
                <a:gd name="connsiteX16" fmla="*/ 2350011 w 5646974"/>
                <a:gd name="connsiteY16" fmla="*/ 6158250 h 6483075"/>
                <a:gd name="connsiteX17" fmla="*/ 2493109 w 5646974"/>
                <a:gd name="connsiteY17" fmla="*/ 6159705 h 6483075"/>
                <a:gd name="connsiteX18" fmla="*/ 2781321 w 5646974"/>
                <a:gd name="connsiteY18" fmla="*/ 6147277 h 6483075"/>
                <a:gd name="connsiteX19" fmla="*/ 3345091 w 5646974"/>
                <a:gd name="connsiteY19" fmla="*/ 6060276 h 6483075"/>
                <a:gd name="connsiteX20" fmla="*/ 3878853 w 5646974"/>
                <a:gd name="connsiteY20" fmla="*/ 5871718 h 6483075"/>
                <a:gd name="connsiteX21" fmla="*/ 4367267 w 5646974"/>
                <a:gd name="connsiteY21" fmla="*/ 5573093 h 6483075"/>
                <a:gd name="connsiteX22" fmla="*/ 4424484 w 5646974"/>
                <a:gd name="connsiteY22" fmla="*/ 5528529 h 6483075"/>
                <a:gd name="connsiteX23" fmla="*/ 4481252 w 5646974"/>
                <a:gd name="connsiteY23" fmla="*/ 5483069 h 6483075"/>
                <a:gd name="connsiteX24" fmla="*/ 4536790 w 5646974"/>
                <a:gd name="connsiteY24" fmla="*/ 5435818 h 6483075"/>
                <a:gd name="connsiteX25" fmla="*/ 4591543 w 5646974"/>
                <a:gd name="connsiteY25" fmla="*/ 5387671 h 6483075"/>
                <a:gd name="connsiteX26" fmla="*/ 4794209 w 5646974"/>
                <a:gd name="connsiteY26" fmla="*/ 5181198 h 6483075"/>
                <a:gd name="connsiteX27" fmla="*/ 4956678 w 5646974"/>
                <a:gd name="connsiteY27" fmla="*/ 4945836 h 6483075"/>
                <a:gd name="connsiteX28" fmla="*/ 4989262 w 5646974"/>
                <a:gd name="connsiteY28" fmla="*/ 4881453 h 6483075"/>
                <a:gd name="connsiteX29" fmla="*/ 5017814 w 5646974"/>
                <a:gd name="connsiteY29" fmla="*/ 4814607 h 6483075"/>
                <a:gd name="connsiteX30" fmla="*/ 5044127 w 5646974"/>
                <a:gd name="connsiteY30" fmla="*/ 4746193 h 6483075"/>
                <a:gd name="connsiteX31" fmla="*/ 5068425 w 5646974"/>
                <a:gd name="connsiteY31" fmla="*/ 4676436 h 6483075"/>
                <a:gd name="connsiteX32" fmla="*/ 5154641 w 5646974"/>
                <a:gd name="connsiteY32" fmla="*/ 4390352 h 6483075"/>
                <a:gd name="connsiteX33" fmla="*/ 5196854 w 5646974"/>
                <a:gd name="connsiteY33" fmla="*/ 4246134 h 6483075"/>
                <a:gd name="connsiteX34" fmla="*/ 5240299 w 5646974"/>
                <a:gd name="connsiteY34" fmla="*/ 4102140 h 6483075"/>
                <a:gd name="connsiteX35" fmla="*/ 5432440 w 5646974"/>
                <a:gd name="connsiteY35" fmla="*/ 3532884 h 6483075"/>
                <a:gd name="connsiteX36" fmla="*/ 5528846 w 5646974"/>
                <a:gd name="connsiteY36" fmla="*/ 2951647 h 6483075"/>
                <a:gd name="connsiteX37" fmla="*/ 5495927 w 5646974"/>
                <a:gd name="connsiteY37" fmla="*/ 2658733 h 6483075"/>
                <a:gd name="connsiteX38" fmla="*/ 5480027 w 5646974"/>
                <a:gd name="connsiteY38" fmla="*/ 2586848 h 6483075"/>
                <a:gd name="connsiteX39" fmla="*/ 5461328 w 5646974"/>
                <a:gd name="connsiteY39" fmla="*/ 2515635 h 6483075"/>
                <a:gd name="connsiteX40" fmla="*/ 5439605 w 5646974"/>
                <a:gd name="connsiteY40" fmla="*/ 2445317 h 6483075"/>
                <a:gd name="connsiteX41" fmla="*/ 5415532 w 5646974"/>
                <a:gd name="connsiteY41" fmla="*/ 2375896 h 6483075"/>
                <a:gd name="connsiteX42" fmla="*/ 5144564 w 5646974"/>
                <a:gd name="connsiteY42" fmla="*/ 1857138 h 6483075"/>
                <a:gd name="connsiteX43" fmla="*/ 4774838 w 5646974"/>
                <a:gd name="connsiteY43" fmla="*/ 1405450 h 6483075"/>
                <a:gd name="connsiteX44" fmla="*/ 4345769 w 5646974"/>
                <a:gd name="connsiteY44" fmla="*/ 1012323 h 6483075"/>
                <a:gd name="connsiteX45" fmla="*/ 4115334 w 5646974"/>
                <a:gd name="connsiteY45" fmla="*/ 841344 h 6483075"/>
                <a:gd name="connsiteX46" fmla="*/ 3874038 w 5646974"/>
                <a:gd name="connsiteY46" fmla="*/ 691528 h 6483075"/>
                <a:gd name="connsiteX47" fmla="*/ 3359535 w 5646974"/>
                <a:gd name="connsiteY47" fmla="*/ 468819 h 6483075"/>
                <a:gd name="connsiteX48" fmla="*/ 2811105 w 5646974"/>
                <a:gd name="connsiteY48" fmla="*/ 366031 h 6483075"/>
                <a:gd name="connsiteX49" fmla="*/ 2741124 w 5646974"/>
                <a:gd name="connsiteY49" fmla="*/ 361440 h 6483075"/>
                <a:gd name="connsiteX50" fmla="*/ 2671030 w 5646974"/>
                <a:gd name="connsiteY50" fmla="*/ 358417 h 6483075"/>
                <a:gd name="connsiteX51" fmla="*/ 2600713 w 5646974"/>
                <a:gd name="connsiteY51" fmla="*/ 357521 h 6483075"/>
                <a:gd name="connsiteX52" fmla="*/ 2531739 w 5646974"/>
                <a:gd name="connsiteY52" fmla="*/ 358529 h 6483075"/>
                <a:gd name="connsiteX53" fmla="*/ 2259988 w 5646974"/>
                <a:gd name="connsiteY53" fmla="*/ 385289 h 6483075"/>
                <a:gd name="connsiteX54" fmla="*/ 1740670 w 5646974"/>
                <a:gd name="connsiteY54" fmla="*/ 553917 h 6483075"/>
                <a:gd name="connsiteX55" fmla="*/ 1264124 w 5646974"/>
                <a:gd name="connsiteY55" fmla="*/ 853549 h 6483075"/>
                <a:gd name="connsiteX56" fmla="*/ 823074 w 5646974"/>
                <a:gd name="connsiteY56" fmla="*/ 1234136 h 6483075"/>
                <a:gd name="connsiteX57" fmla="*/ 715694 w 5646974"/>
                <a:gd name="connsiteY57" fmla="*/ 1336252 h 6483075"/>
                <a:gd name="connsiteX58" fmla="*/ 606859 w 5646974"/>
                <a:gd name="connsiteY58" fmla="*/ 1440945 h 6483075"/>
                <a:gd name="connsiteX59" fmla="*/ 382023 w 5646974"/>
                <a:gd name="connsiteY59" fmla="*/ 1646074 h 6483075"/>
                <a:gd name="connsiteX60" fmla="*/ 158531 w 5646974"/>
                <a:gd name="connsiteY60" fmla="*/ 1843813 h 6483075"/>
                <a:gd name="connsiteX61" fmla="*/ 0 w 5646974"/>
                <a:gd name="connsiteY61" fmla="*/ 1991775 h 6483075"/>
                <a:gd name="connsiteX62" fmla="*/ 0 w 5646974"/>
                <a:gd name="connsiteY62" fmla="*/ 1074740 h 6483075"/>
                <a:gd name="connsiteX63" fmla="*/ 113897 w 5646974"/>
                <a:gd name="connsiteY63" fmla="*/ 949410 h 6483075"/>
                <a:gd name="connsiteX64" fmla="*/ 2405773 w 5646974"/>
                <a:gd name="connsiteY64" fmla="*/ 0 h 6483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5646974" h="6483075">
                  <a:moveTo>
                    <a:pt x="2405773" y="0"/>
                  </a:moveTo>
                  <a:cubicBezTo>
                    <a:pt x="4195841" y="0"/>
                    <a:pt x="5646974" y="1451246"/>
                    <a:pt x="5646974" y="3241538"/>
                  </a:cubicBezTo>
                  <a:cubicBezTo>
                    <a:pt x="5646974" y="5031830"/>
                    <a:pt x="4195841" y="6483075"/>
                    <a:pt x="2405773" y="6483075"/>
                  </a:cubicBezTo>
                  <a:cubicBezTo>
                    <a:pt x="1510739" y="6483075"/>
                    <a:pt x="700439" y="6120264"/>
                    <a:pt x="113897" y="5533666"/>
                  </a:cubicBezTo>
                  <a:lnTo>
                    <a:pt x="0" y="5408336"/>
                  </a:lnTo>
                  <a:lnTo>
                    <a:pt x="0" y="4983659"/>
                  </a:lnTo>
                  <a:lnTo>
                    <a:pt x="155731" y="5176047"/>
                  </a:lnTo>
                  <a:cubicBezTo>
                    <a:pt x="417742" y="5469073"/>
                    <a:pt x="741224" y="5704211"/>
                    <a:pt x="1093706" y="5866903"/>
                  </a:cubicBezTo>
                  <a:cubicBezTo>
                    <a:pt x="1269947" y="5948418"/>
                    <a:pt x="1453018" y="6013137"/>
                    <a:pt x="1639673" y="6059940"/>
                  </a:cubicBezTo>
                  <a:lnTo>
                    <a:pt x="1709990" y="6076287"/>
                  </a:lnTo>
                  <a:cubicBezTo>
                    <a:pt x="1733504" y="6081550"/>
                    <a:pt x="1756570" y="6088156"/>
                    <a:pt x="1780307" y="6091963"/>
                  </a:cubicBezTo>
                  <a:lnTo>
                    <a:pt x="1851072" y="6105176"/>
                  </a:lnTo>
                  <a:lnTo>
                    <a:pt x="1886455" y="6111782"/>
                  </a:lnTo>
                  <a:cubicBezTo>
                    <a:pt x="1898212" y="6114021"/>
                    <a:pt x="1909969" y="6116373"/>
                    <a:pt x="1921949" y="6117716"/>
                  </a:cubicBezTo>
                  <a:cubicBezTo>
                    <a:pt x="1969425" y="6124323"/>
                    <a:pt x="2016676" y="6131489"/>
                    <a:pt x="2064152" y="6137647"/>
                  </a:cubicBezTo>
                  <a:cubicBezTo>
                    <a:pt x="2111851" y="6141790"/>
                    <a:pt x="2159438" y="6146381"/>
                    <a:pt x="2206914" y="6151195"/>
                  </a:cubicBezTo>
                  <a:lnTo>
                    <a:pt x="2350011" y="6158250"/>
                  </a:lnTo>
                  <a:cubicBezTo>
                    <a:pt x="2397711" y="6159593"/>
                    <a:pt x="2445410" y="6159146"/>
                    <a:pt x="2493109" y="6159705"/>
                  </a:cubicBezTo>
                  <a:cubicBezTo>
                    <a:pt x="2589068" y="6158137"/>
                    <a:pt x="2685922" y="6154666"/>
                    <a:pt x="2781321" y="6147277"/>
                  </a:cubicBezTo>
                  <a:cubicBezTo>
                    <a:pt x="2972566" y="6132944"/>
                    <a:pt x="3161348" y="6105288"/>
                    <a:pt x="3345091" y="6060276"/>
                  </a:cubicBezTo>
                  <a:cubicBezTo>
                    <a:pt x="3528834" y="6015375"/>
                    <a:pt x="3707539" y="5952785"/>
                    <a:pt x="3878853" y="5871718"/>
                  </a:cubicBezTo>
                  <a:cubicBezTo>
                    <a:pt x="4050167" y="5790428"/>
                    <a:pt x="4213084" y="5689318"/>
                    <a:pt x="4367267" y="5573093"/>
                  </a:cubicBezTo>
                  <a:lnTo>
                    <a:pt x="4424484" y="5528529"/>
                  </a:lnTo>
                  <a:cubicBezTo>
                    <a:pt x="4443631" y="5513637"/>
                    <a:pt x="4463113" y="5499193"/>
                    <a:pt x="4481252" y="5483069"/>
                  </a:cubicBezTo>
                  <a:lnTo>
                    <a:pt x="4536790" y="5435818"/>
                  </a:lnTo>
                  <a:cubicBezTo>
                    <a:pt x="4555265" y="5419918"/>
                    <a:pt x="4574188" y="5404466"/>
                    <a:pt x="4591543" y="5387671"/>
                  </a:cubicBezTo>
                  <a:cubicBezTo>
                    <a:pt x="4662980" y="5321944"/>
                    <a:pt x="4733074" y="5254650"/>
                    <a:pt x="4794209" y="5181198"/>
                  </a:cubicBezTo>
                  <a:cubicBezTo>
                    <a:pt x="4857808" y="5109089"/>
                    <a:pt x="4910434" y="5029926"/>
                    <a:pt x="4956678" y="4945836"/>
                  </a:cubicBezTo>
                  <a:cubicBezTo>
                    <a:pt x="4967651" y="4924450"/>
                    <a:pt x="4978624" y="4903064"/>
                    <a:pt x="4989262" y="4881453"/>
                  </a:cubicBezTo>
                  <a:lnTo>
                    <a:pt x="5017814" y="4814607"/>
                  </a:lnTo>
                  <a:cubicBezTo>
                    <a:pt x="5027891" y="4792549"/>
                    <a:pt x="5035393" y="4769035"/>
                    <a:pt x="5044127" y="4746193"/>
                  </a:cubicBezTo>
                  <a:cubicBezTo>
                    <a:pt x="5052636" y="4723128"/>
                    <a:pt x="5061146" y="4700174"/>
                    <a:pt x="5068425" y="4676436"/>
                  </a:cubicBezTo>
                  <a:cubicBezTo>
                    <a:pt x="5099552" y="4582717"/>
                    <a:pt x="5126985" y="4486422"/>
                    <a:pt x="5154641" y="4390352"/>
                  </a:cubicBezTo>
                  <a:lnTo>
                    <a:pt x="5196854" y="4246134"/>
                  </a:lnTo>
                  <a:lnTo>
                    <a:pt x="5240299" y="4102140"/>
                  </a:lnTo>
                  <a:cubicBezTo>
                    <a:pt x="5299195" y="3910560"/>
                    <a:pt x="5364697" y="3721330"/>
                    <a:pt x="5432440" y="3532884"/>
                  </a:cubicBezTo>
                  <a:cubicBezTo>
                    <a:pt x="5500294" y="3346902"/>
                    <a:pt x="5533549" y="3148714"/>
                    <a:pt x="5528846" y="2951647"/>
                  </a:cubicBezTo>
                  <a:cubicBezTo>
                    <a:pt x="5526831" y="2853113"/>
                    <a:pt x="5515409" y="2755027"/>
                    <a:pt x="5495927" y="2658733"/>
                  </a:cubicBezTo>
                  <a:cubicBezTo>
                    <a:pt x="5491112" y="2634659"/>
                    <a:pt x="5486297" y="2610585"/>
                    <a:pt x="5480027" y="2586848"/>
                  </a:cubicBezTo>
                  <a:cubicBezTo>
                    <a:pt x="5474205" y="2562998"/>
                    <a:pt x="5468718" y="2539036"/>
                    <a:pt x="5461328" y="2515635"/>
                  </a:cubicBezTo>
                  <a:cubicBezTo>
                    <a:pt x="5454386" y="2492009"/>
                    <a:pt x="5447668" y="2468495"/>
                    <a:pt x="5439605" y="2445317"/>
                  </a:cubicBezTo>
                  <a:cubicBezTo>
                    <a:pt x="5431879" y="2422028"/>
                    <a:pt x="5424378" y="2398738"/>
                    <a:pt x="5415532" y="2375896"/>
                  </a:cubicBezTo>
                  <a:cubicBezTo>
                    <a:pt x="5347790" y="2191817"/>
                    <a:pt x="5254071" y="2018599"/>
                    <a:pt x="5144564" y="1857138"/>
                  </a:cubicBezTo>
                  <a:cubicBezTo>
                    <a:pt x="5034946" y="1695565"/>
                    <a:pt x="4909762" y="1545301"/>
                    <a:pt x="4774838" y="1405450"/>
                  </a:cubicBezTo>
                  <a:cubicBezTo>
                    <a:pt x="4638907" y="1265040"/>
                    <a:pt x="4496145" y="1132131"/>
                    <a:pt x="4345769" y="1012323"/>
                  </a:cubicBezTo>
                  <a:cubicBezTo>
                    <a:pt x="4270749" y="952195"/>
                    <a:pt x="4194273" y="894642"/>
                    <a:pt x="4115334" y="841344"/>
                  </a:cubicBezTo>
                  <a:cubicBezTo>
                    <a:pt x="4037067" y="787263"/>
                    <a:pt x="3956336" y="737548"/>
                    <a:pt x="3874038" y="691528"/>
                  </a:cubicBezTo>
                  <a:cubicBezTo>
                    <a:pt x="3709554" y="599712"/>
                    <a:pt x="3537792" y="523349"/>
                    <a:pt x="3359535" y="468819"/>
                  </a:cubicBezTo>
                  <a:cubicBezTo>
                    <a:pt x="3181278" y="414514"/>
                    <a:pt x="2997311" y="380699"/>
                    <a:pt x="2811105" y="366031"/>
                  </a:cubicBezTo>
                  <a:cubicBezTo>
                    <a:pt x="2787703" y="364575"/>
                    <a:pt x="2764525" y="362448"/>
                    <a:pt x="2741124" y="361440"/>
                  </a:cubicBezTo>
                  <a:lnTo>
                    <a:pt x="2671030" y="358417"/>
                  </a:lnTo>
                  <a:lnTo>
                    <a:pt x="2600713" y="357521"/>
                  </a:lnTo>
                  <a:cubicBezTo>
                    <a:pt x="2577087" y="356961"/>
                    <a:pt x="2554805" y="358305"/>
                    <a:pt x="2531739" y="358529"/>
                  </a:cubicBezTo>
                  <a:cubicBezTo>
                    <a:pt x="2440259" y="360992"/>
                    <a:pt x="2349564" y="370285"/>
                    <a:pt x="2259988" y="385289"/>
                  </a:cubicBezTo>
                  <a:cubicBezTo>
                    <a:pt x="2080723" y="415521"/>
                    <a:pt x="1906945" y="473634"/>
                    <a:pt x="1740670" y="553917"/>
                  </a:cubicBezTo>
                  <a:cubicBezTo>
                    <a:pt x="1574506" y="634647"/>
                    <a:pt x="1415844" y="737100"/>
                    <a:pt x="1264124" y="853549"/>
                  </a:cubicBezTo>
                  <a:cubicBezTo>
                    <a:pt x="1112181" y="969886"/>
                    <a:pt x="966508" y="1099212"/>
                    <a:pt x="823074" y="1234136"/>
                  </a:cubicBezTo>
                  <a:cubicBezTo>
                    <a:pt x="787131" y="1267951"/>
                    <a:pt x="751413" y="1301990"/>
                    <a:pt x="715694" y="1336252"/>
                  </a:cubicBezTo>
                  <a:lnTo>
                    <a:pt x="606859" y="1440945"/>
                  </a:lnTo>
                  <a:cubicBezTo>
                    <a:pt x="532623" y="1511374"/>
                    <a:pt x="457267" y="1579452"/>
                    <a:pt x="382023" y="1646074"/>
                  </a:cubicBezTo>
                  <a:lnTo>
                    <a:pt x="158531" y="1843813"/>
                  </a:lnTo>
                  <a:lnTo>
                    <a:pt x="0" y="1991775"/>
                  </a:lnTo>
                  <a:lnTo>
                    <a:pt x="0" y="1074740"/>
                  </a:lnTo>
                  <a:lnTo>
                    <a:pt x="113897" y="949410"/>
                  </a:lnTo>
                  <a:cubicBezTo>
                    <a:pt x="700439" y="362812"/>
                    <a:pt x="1510739" y="0"/>
                    <a:pt x="2405773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74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ABD366C-7F9E-4554-B2A6-117D1BCC51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2053641"/>
            <a:ext cx="3669161" cy="2760098"/>
          </a:xfrm>
        </p:spPr>
        <p:txBody>
          <a:bodyPr>
            <a:normAutofit/>
          </a:bodyPr>
          <a:lstStyle/>
          <a:p>
            <a:r>
              <a:rPr lang="en-US" sz="4000" b="1">
                <a:solidFill>
                  <a:schemeClr val="tx2"/>
                </a:solidFill>
                <a:latin typeface="Times New Roman"/>
                <a:cs typeface="Calibri Light"/>
              </a:rPr>
              <a:t>What application is trying to achieve?</a:t>
            </a:r>
            <a:endParaRPr lang="en-US" sz="4000" b="1">
              <a:solidFill>
                <a:schemeClr val="tx2"/>
              </a:solidFill>
              <a:latin typeface="Times New Roman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FEE883-95D9-45FA-8A1E-88A6A594F2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801866"/>
            <a:ext cx="5306084" cy="5230634"/>
          </a:xfrm>
          <a:noFill/>
          <a:ln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endParaRPr lang="en-US" sz="1800">
              <a:solidFill>
                <a:schemeClr val="tx2"/>
              </a:solidFill>
              <a:latin typeface="Times New Roman"/>
              <a:cs typeface="Calibri" panose="020F0502020204030204"/>
            </a:endParaRPr>
          </a:p>
          <a:p>
            <a:r>
              <a:rPr lang="en-US" sz="1800">
                <a:solidFill>
                  <a:schemeClr val="tx2"/>
                </a:solidFill>
                <a:latin typeface="Times New Roman"/>
                <a:cs typeface="Calibri" panose="020F0502020204030204"/>
              </a:rPr>
              <a:t>Platform to organize and manage travel plans</a:t>
            </a:r>
          </a:p>
          <a:p>
            <a:r>
              <a:rPr lang="en-US" sz="1800">
                <a:solidFill>
                  <a:schemeClr val="tx2"/>
                </a:solidFill>
                <a:latin typeface="Times New Roman"/>
                <a:cs typeface="Calibri" panose="020F0502020204030204"/>
              </a:rPr>
              <a:t>User creation(host/traveler) via email confirmation</a:t>
            </a:r>
          </a:p>
          <a:p>
            <a:r>
              <a:rPr lang="en-US" sz="1800">
                <a:solidFill>
                  <a:schemeClr val="tx2"/>
                </a:solidFill>
                <a:latin typeface="Times New Roman"/>
                <a:cs typeface="Calibri" panose="020F0502020204030204"/>
              </a:rPr>
              <a:t>Trip creation by traveler</a:t>
            </a:r>
          </a:p>
          <a:p>
            <a:r>
              <a:rPr lang="en-US" sz="1800">
                <a:solidFill>
                  <a:schemeClr val="tx2"/>
                </a:solidFill>
                <a:latin typeface="Times New Roman"/>
                <a:cs typeface="Calibri" panose="020F0502020204030204"/>
              </a:rPr>
              <a:t>Keep track of expenses incurred during trip</a:t>
            </a:r>
          </a:p>
          <a:p>
            <a:r>
              <a:rPr lang="en-US" sz="1800">
                <a:solidFill>
                  <a:schemeClr val="tx2"/>
                </a:solidFill>
                <a:latin typeface="Times New Roman"/>
                <a:cs typeface="Calibri" panose="020F0502020204030204"/>
              </a:rPr>
              <a:t>Provide email-notifications if exceeding budget limit</a:t>
            </a:r>
          </a:p>
          <a:p>
            <a:r>
              <a:rPr lang="en-US" sz="1800">
                <a:solidFill>
                  <a:schemeClr val="tx2"/>
                </a:solidFill>
                <a:latin typeface="Times New Roman"/>
                <a:cs typeface="Calibri" panose="020F0502020204030204"/>
              </a:rPr>
              <a:t>Host can select traveler to stay at their property and provide feedback/rating</a:t>
            </a:r>
          </a:p>
          <a:p>
            <a:r>
              <a:rPr lang="en-US" sz="1800">
                <a:solidFill>
                  <a:schemeClr val="tx2"/>
                </a:solidFill>
                <a:latin typeface="Times New Roman"/>
                <a:cs typeface="Calibri" panose="020F0502020204030204"/>
              </a:rPr>
              <a:t>Traveler can make pre-payment (token-money) to the host </a:t>
            </a:r>
          </a:p>
        </p:txBody>
      </p:sp>
    </p:spTree>
    <p:extLst>
      <p:ext uri="{BB962C8B-B14F-4D97-AF65-F5344CB8AC3E}">
        <p14:creationId xmlns:p14="http://schemas.microsoft.com/office/powerpoint/2010/main" val="35682010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9A36457-A5F4-4103-A443-02581C091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C5FB7E8-B636-40FA-BE8D-48145C0F5C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"/>
            <a:ext cx="12192000" cy="2295238"/>
          </a:xfrm>
          <a:custGeom>
            <a:avLst/>
            <a:gdLst>
              <a:gd name="connsiteX0" fmla="*/ 12160143 w 12192000"/>
              <a:gd name="connsiteY0" fmla="*/ 831692 h 2079137"/>
              <a:gd name="connsiteX1" fmla="*/ 12159112 w 12192000"/>
              <a:gd name="connsiteY1" fmla="*/ 833361 h 2079137"/>
              <a:gd name="connsiteX2" fmla="*/ 12158912 w 12192000"/>
              <a:gd name="connsiteY2" fmla="*/ 832430 h 2079137"/>
              <a:gd name="connsiteX3" fmla="*/ 0 w 12192000"/>
              <a:gd name="connsiteY3" fmla="*/ 0 h 2079137"/>
              <a:gd name="connsiteX4" fmla="*/ 12192000 w 12192000"/>
              <a:gd name="connsiteY4" fmla="*/ 0 h 2079137"/>
              <a:gd name="connsiteX5" fmla="*/ 12192000 w 12192000"/>
              <a:gd name="connsiteY5" fmla="*/ 558063 h 2079137"/>
              <a:gd name="connsiteX6" fmla="*/ 12189259 w 12192000"/>
              <a:gd name="connsiteY6" fmla="*/ 810508 h 2079137"/>
              <a:gd name="connsiteX7" fmla="*/ 12170847 w 12192000"/>
              <a:gd name="connsiteY7" fmla="*/ 825280 h 2079137"/>
              <a:gd name="connsiteX8" fmla="*/ 12160143 w 12192000"/>
              <a:gd name="connsiteY8" fmla="*/ 831692 h 2079137"/>
              <a:gd name="connsiteX9" fmla="*/ 12163806 w 12192000"/>
              <a:gd name="connsiteY9" fmla="*/ 825759 h 2079137"/>
              <a:gd name="connsiteX10" fmla="*/ 12056557 w 12192000"/>
              <a:gd name="connsiteY10" fmla="*/ 810176 h 2079137"/>
              <a:gd name="connsiteX11" fmla="*/ 11900316 w 12192000"/>
              <a:gd name="connsiteY11" fmla="*/ 789618 h 2079137"/>
              <a:gd name="connsiteX12" fmla="*/ 11791206 w 12192000"/>
              <a:gd name="connsiteY12" fmla="*/ 824176 h 2079137"/>
              <a:gd name="connsiteX13" fmla="*/ 11659257 w 12192000"/>
              <a:gd name="connsiteY13" fmla="*/ 800841 h 2079137"/>
              <a:gd name="connsiteX14" fmla="*/ 11569789 w 12192000"/>
              <a:gd name="connsiteY14" fmla="*/ 797135 h 2079137"/>
              <a:gd name="connsiteX15" fmla="*/ 11367885 w 12192000"/>
              <a:gd name="connsiteY15" fmla="*/ 791985 h 2079137"/>
              <a:gd name="connsiteX16" fmla="*/ 11174663 w 12192000"/>
              <a:gd name="connsiteY16" fmla="*/ 788721 h 2079137"/>
              <a:gd name="connsiteX17" fmla="*/ 11068220 w 12192000"/>
              <a:gd name="connsiteY17" fmla="*/ 786994 h 2079137"/>
              <a:gd name="connsiteX18" fmla="*/ 10893266 w 12192000"/>
              <a:gd name="connsiteY18" fmla="*/ 794013 h 2079137"/>
              <a:gd name="connsiteX19" fmla="*/ 10844025 w 12192000"/>
              <a:gd name="connsiteY19" fmla="*/ 789857 h 2079137"/>
              <a:gd name="connsiteX20" fmla="*/ 10814353 w 12192000"/>
              <a:gd name="connsiteY20" fmla="*/ 789010 h 2079137"/>
              <a:gd name="connsiteX21" fmla="*/ 10748393 w 12192000"/>
              <a:gd name="connsiteY21" fmla="*/ 806738 h 2079137"/>
              <a:gd name="connsiteX22" fmla="*/ 10468256 w 12192000"/>
              <a:gd name="connsiteY22" fmla="*/ 778733 h 2079137"/>
              <a:gd name="connsiteX23" fmla="*/ 10256131 w 12192000"/>
              <a:gd name="connsiteY23" fmla="*/ 788332 h 2079137"/>
              <a:gd name="connsiteX24" fmla="*/ 10177442 w 12192000"/>
              <a:gd name="connsiteY24" fmla="*/ 777371 h 2079137"/>
              <a:gd name="connsiteX25" fmla="*/ 10006086 w 12192000"/>
              <a:gd name="connsiteY25" fmla="*/ 792651 h 2079137"/>
              <a:gd name="connsiteX26" fmla="*/ 9952382 w 12192000"/>
              <a:gd name="connsiteY26" fmla="*/ 815411 h 2079137"/>
              <a:gd name="connsiteX27" fmla="*/ 9926457 w 12192000"/>
              <a:gd name="connsiteY27" fmla="*/ 827295 h 2079137"/>
              <a:gd name="connsiteX28" fmla="*/ 9843405 w 12192000"/>
              <a:gd name="connsiteY28" fmla="*/ 867046 h 2079137"/>
              <a:gd name="connsiteX29" fmla="*/ 9830866 w 12192000"/>
              <a:gd name="connsiteY29" fmla="*/ 875047 h 2079137"/>
              <a:gd name="connsiteX30" fmla="*/ 9801807 w 12192000"/>
              <a:gd name="connsiteY30" fmla="*/ 872272 h 2079137"/>
              <a:gd name="connsiteX31" fmla="*/ 9785653 w 12192000"/>
              <a:gd name="connsiteY31" fmla="*/ 861743 h 2079137"/>
              <a:gd name="connsiteX32" fmla="*/ 9781177 w 12192000"/>
              <a:gd name="connsiteY32" fmla="*/ 864820 h 2079137"/>
              <a:gd name="connsiteX33" fmla="*/ 9768640 w 12192000"/>
              <a:gd name="connsiteY33" fmla="*/ 869379 h 2079137"/>
              <a:gd name="connsiteX34" fmla="*/ 9712211 w 12192000"/>
              <a:gd name="connsiteY34" fmla="*/ 900283 h 2079137"/>
              <a:gd name="connsiteX35" fmla="*/ 9689465 w 12192000"/>
              <a:gd name="connsiteY35" fmla="*/ 899268 h 2079137"/>
              <a:gd name="connsiteX36" fmla="*/ 9600339 w 12192000"/>
              <a:gd name="connsiteY36" fmla="*/ 922112 h 2079137"/>
              <a:gd name="connsiteX37" fmla="*/ 9582850 w 12192000"/>
              <a:gd name="connsiteY37" fmla="*/ 925510 h 2079137"/>
              <a:gd name="connsiteX38" fmla="*/ 9549638 w 12192000"/>
              <a:gd name="connsiteY38" fmla="*/ 940845 h 2079137"/>
              <a:gd name="connsiteX39" fmla="*/ 9539471 w 12192000"/>
              <a:gd name="connsiteY39" fmla="*/ 941799 h 2079137"/>
              <a:gd name="connsiteX40" fmla="*/ 9505592 w 12192000"/>
              <a:gd name="connsiteY40" fmla="*/ 955533 h 2079137"/>
              <a:gd name="connsiteX41" fmla="*/ 9432569 w 12192000"/>
              <a:gd name="connsiteY41" fmla="*/ 985377 h 2079137"/>
              <a:gd name="connsiteX42" fmla="*/ 9414216 w 12192000"/>
              <a:gd name="connsiteY42" fmla="*/ 992655 h 2079137"/>
              <a:gd name="connsiteX43" fmla="*/ 9397106 w 12192000"/>
              <a:gd name="connsiteY43" fmla="*/ 992980 h 2079137"/>
              <a:gd name="connsiteX44" fmla="*/ 9305108 w 12192000"/>
              <a:gd name="connsiteY44" fmla="*/ 1007767 h 2079137"/>
              <a:gd name="connsiteX45" fmla="*/ 9282434 w 12192000"/>
              <a:gd name="connsiteY45" fmla="*/ 1007523 h 2079137"/>
              <a:gd name="connsiteX46" fmla="*/ 9271941 w 12192000"/>
              <a:gd name="connsiteY46" fmla="*/ 1002839 h 2079137"/>
              <a:gd name="connsiteX47" fmla="*/ 9238227 w 12192000"/>
              <a:gd name="connsiteY47" fmla="*/ 1017668 h 2079137"/>
              <a:gd name="connsiteX48" fmla="*/ 9184265 w 12192000"/>
              <a:gd name="connsiteY48" fmla="*/ 1031275 h 2079137"/>
              <a:gd name="connsiteX49" fmla="*/ 9159000 w 12192000"/>
              <a:gd name="connsiteY49" fmla="*/ 1039569 h 2079137"/>
              <a:gd name="connsiteX50" fmla="*/ 9137031 w 12192000"/>
              <a:gd name="connsiteY50" fmla="*/ 1038699 h 2079137"/>
              <a:gd name="connsiteX51" fmla="*/ 9015702 w 12192000"/>
              <a:gd name="connsiteY51" fmla="*/ 1051400 h 2079137"/>
              <a:gd name="connsiteX52" fmla="*/ 8971403 w 12192000"/>
              <a:gd name="connsiteY52" fmla="*/ 1040542 h 2079137"/>
              <a:gd name="connsiteX53" fmla="*/ 8961826 w 12192000"/>
              <a:gd name="connsiteY53" fmla="*/ 1045364 h 2079137"/>
              <a:gd name="connsiteX54" fmla="*/ 8888623 w 12192000"/>
              <a:gd name="connsiteY54" fmla="*/ 1053908 h 2079137"/>
              <a:gd name="connsiteX55" fmla="*/ 8841066 w 12192000"/>
              <a:gd name="connsiteY55" fmla="*/ 1060421 h 2079137"/>
              <a:gd name="connsiteX56" fmla="*/ 8752342 w 12192000"/>
              <a:gd name="connsiteY56" fmla="*/ 1080646 h 2079137"/>
              <a:gd name="connsiteX57" fmla="*/ 8699139 w 12192000"/>
              <a:gd name="connsiteY57" fmla="*/ 1087885 h 2079137"/>
              <a:gd name="connsiteX58" fmla="*/ 8667273 w 12192000"/>
              <a:gd name="connsiteY58" fmla="*/ 1092062 h 2079137"/>
              <a:gd name="connsiteX59" fmla="*/ 8586064 w 12192000"/>
              <a:gd name="connsiteY59" fmla="*/ 1114603 h 2079137"/>
              <a:gd name="connsiteX60" fmla="*/ 8460312 w 12192000"/>
              <a:gd name="connsiteY60" fmla="*/ 1179878 h 2079137"/>
              <a:gd name="connsiteX61" fmla="*/ 8419023 w 12192000"/>
              <a:gd name="connsiteY61" fmla="*/ 1191748 h 2079137"/>
              <a:gd name="connsiteX62" fmla="*/ 8410939 w 12192000"/>
              <a:gd name="connsiteY62" fmla="*/ 1189696 h 2079137"/>
              <a:gd name="connsiteX63" fmla="*/ 8362040 w 12192000"/>
              <a:gd name="connsiteY63" fmla="*/ 1220820 h 2079137"/>
              <a:gd name="connsiteX64" fmla="*/ 8273677 w 12192000"/>
              <a:gd name="connsiteY64" fmla="*/ 1236495 h 2079137"/>
              <a:gd name="connsiteX65" fmla="*/ 8204283 w 12192000"/>
              <a:gd name="connsiteY65" fmla="*/ 1243537 h 2079137"/>
              <a:gd name="connsiteX66" fmla="*/ 8166550 w 12192000"/>
              <a:gd name="connsiteY66" fmla="*/ 1249551 h 2079137"/>
              <a:gd name="connsiteX67" fmla="*/ 8137785 w 12192000"/>
              <a:gd name="connsiteY67" fmla="*/ 1251636 h 2079137"/>
              <a:gd name="connsiteX68" fmla="*/ 8071596 w 12192000"/>
              <a:gd name="connsiteY68" fmla="*/ 1269274 h 2079137"/>
              <a:gd name="connsiteX69" fmla="*/ 7964816 w 12192000"/>
              <a:gd name="connsiteY69" fmla="*/ 1303668 h 2079137"/>
              <a:gd name="connsiteX70" fmla="*/ 7941495 w 12192000"/>
              <a:gd name="connsiteY70" fmla="*/ 1309821 h 2079137"/>
              <a:gd name="connsiteX71" fmla="*/ 7919123 w 12192000"/>
              <a:gd name="connsiteY71" fmla="*/ 1310466 h 2079137"/>
              <a:gd name="connsiteX72" fmla="*/ 7911902 w 12192000"/>
              <a:gd name="connsiteY72" fmla="*/ 1306569 h 2079137"/>
              <a:gd name="connsiteX73" fmla="*/ 7898703 w 12192000"/>
              <a:gd name="connsiteY73" fmla="*/ 1309208 h 2079137"/>
              <a:gd name="connsiteX74" fmla="*/ 7894703 w 12192000"/>
              <a:gd name="connsiteY74" fmla="*/ 1308939 h 2079137"/>
              <a:gd name="connsiteX75" fmla="*/ 7872267 w 12192000"/>
              <a:gd name="connsiteY75" fmla="*/ 1308370 h 2079137"/>
              <a:gd name="connsiteX76" fmla="*/ 7836454 w 12192000"/>
              <a:gd name="connsiteY76" fmla="*/ 1331265 h 2079137"/>
              <a:gd name="connsiteX77" fmla="*/ 7782451 w 12192000"/>
              <a:gd name="connsiteY77" fmla="*/ 1339601 h 2079137"/>
              <a:gd name="connsiteX78" fmla="*/ 7542969 w 12192000"/>
              <a:gd name="connsiteY78" fmla="*/ 1372495 h 2079137"/>
              <a:gd name="connsiteX79" fmla="*/ 7476832 w 12192000"/>
              <a:gd name="connsiteY79" fmla="*/ 1431655 h 2079137"/>
              <a:gd name="connsiteX80" fmla="*/ 7370237 w 12192000"/>
              <a:gd name="connsiteY80" fmla="*/ 1474339 h 2079137"/>
              <a:gd name="connsiteX81" fmla="*/ 7222223 w 12192000"/>
              <a:gd name="connsiteY81" fmla="*/ 1510199 h 2079137"/>
              <a:gd name="connsiteX82" fmla="*/ 7215703 w 12192000"/>
              <a:gd name="connsiteY82" fmla="*/ 1520424 h 2079137"/>
              <a:gd name="connsiteX83" fmla="*/ 7204548 w 12192000"/>
              <a:gd name="connsiteY83" fmla="*/ 1528145 h 2079137"/>
              <a:gd name="connsiteX84" fmla="*/ 7202038 w 12192000"/>
              <a:gd name="connsiteY84" fmla="*/ 1527954 h 2079137"/>
              <a:gd name="connsiteX85" fmla="*/ 7173860 w 12192000"/>
              <a:gd name="connsiteY85" fmla="*/ 1541605 h 2079137"/>
              <a:gd name="connsiteX86" fmla="*/ 7155079 w 12192000"/>
              <a:gd name="connsiteY86" fmla="*/ 1552495 h 2079137"/>
              <a:gd name="connsiteX87" fmla="*/ 7149757 w 12192000"/>
              <a:gd name="connsiteY87" fmla="*/ 1552732 h 2079137"/>
              <a:gd name="connsiteX88" fmla="*/ 7104804 w 12192000"/>
              <a:gd name="connsiteY88" fmla="*/ 1565792 h 2079137"/>
              <a:gd name="connsiteX89" fmla="*/ 7082824 w 12192000"/>
              <a:gd name="connsiteY89" fmla="*/ 1567947 h 2079137"/>
              <a:gd name="connsiteX90" fmla="*/ 7021520 w 12192000"/>
              <a:gd name="connsiteY90" fmla="*/ 1562334 h 2079137"/>
              <a:gd name="connsiteX91" fmla="*/ 6988956 w 12192000"/>
              <a:gd name="connsiteY91" fmla="*/ 1576442 h 2079137"/>
              <a:gd name="connsiteX92" fmla="*/ 6981922 w 12192000"/>
              <a:gd name="connsiteY92" fmla="*/ 1578821 h 2079137"/>
              <a:gd name="connsiteX93" fmla="*/ 6981583 w 12192000"/>
              <a:gd name="connsiteY93" fmla="*/ 1578678 h 2079137"/>
              <a:gd name="connsiteX94" fmla="*/ 6973762 w 12192000"/>
              <a:gd name="connsiteY94" fmla="*/ 1580811 h 2079137"/>
              <a:gd name="connsiteX95" fmla="*/ 6969093 w 12192000"/>
              <a:gd name="connsiteY95" fmla="*/ 1583157 h 2079137"/>
              <a:gd name="connsiteX96" fmla="*/ 6890037 w 12192000"/>
              <a:gd name="connsiteY96" fmla="*/ 1575825 h 2079137"/>
              <a:gd name="connsiteX97" fmla="*/ 6785054 w 12192000"/>
              <a:gd name="connsiteY97" fmla="*/ 1582200 h 2079137"/>
              <a:gd name="connsiteX98" fmla="*/ 6681692 w 12192000"/>
              <a:gd name="connsiteY98" fmla="*/ 1591296 h 2079137"/>
              <a:gd name="connsiteX99" fmla="*/ 6644556 w 12192000"/>
              <a:gd name="connsiteY99" fmla="*/ 1595940 h 2079137"/>
              <a:gd name="connsiteX100" fmla="*/ 6577106 w 12192000"/>
              <a:gd name="connsiteY100" fmla="*/ 1598261 h 2079137"/>
              <a:gd name="connsiteX101" fmla="*/ 6544183 w 12192000"/>
              <a:gd name="connsiteY101" fmla="*/ 1596149 h 2079137"/>
              <a:gd name="connsiteX102" fmla="*/ 6540921 w 12192000"/>
              <a:gd name="connsiteY102" fmla="*/ 1593857 h 2079137"/>
              <a:gd name="connsiteX103" fmla="*/ 6535046 w 12192000"/>
              <a:gd name="connsiteY103" fmla="*/ 1593283 h 2079137"/>
              <a:gd name="connsiteX104" fmla="*/ 6519853 w 12192000"/>
              <a:gd name="connsiteY104" fmla="*/ 1595771 h 2079137"/>
              <a:gd name="connsiteX105" fmla="*/ 6514280 w 12192000"/>
              <a:gd name="connsiteY105" fmla="*/ 1597376 h 2079137"/>
              <a:gd name="connsiteX106" fmla="*/ 6505824 w 12192000"/>
              <a:gd name="connsiteY106" fmla="*/ 1598298 h 2079137"/>
              <a:gd name="connsiteX107" fmla="*/ 6505573 w 12192000"/>
              <a:gd name="connsiteY107" fmla="*/ 1598109 h 2079137"/>
              <a:gd name="connsiteX108" fmla="*/ 6497741 w 12192000"/>
              <a:gd name="connsiteY108" fmla="*/ 1599392 h 2079137"/>
              <a:gd name="connsiteX109" fmla="*/ 6459992 w 12192000"/>
              <a:gd name="connsiteY109" fmla="*/ 1608358 h 2079137"/>
              <a:gd name="connsiteX110" fmla="*/ 6404572 w 12192000"/>
              <a:gd name="connsiteY110" fmla="*/ 1593771 h 2079137"/>
              <a:gd name="connsiteX111" fmla="*/ 6382671 w 12192000"/>
              <a:gd name="connsiteY111" fmla="*/ 1592612 h 2079137"/>
              <a:gd name="connsiteX112" fmla="*/ 6369843 w 12192000"/>
              <a:gd name="connsiteY112" fmla="*/ 1590015 h 2079137"/>
              <a:gd name="connsiteX113" fmla="*/ 6269740 w 12192000"/>
              <a:gd name="connsiteY113" fmla="*/ 1614633 h 2079137"/>
              <a:gd name="connsiteX114" fmla="*/ 6255405 w 12192000"/>
              <a:gd name="connsiteY114" fmla="*/ 1620529 h 2079137"/>
              <a:gd name="connsiteX115" fmla="*/ 6244248 w 12192000"/>
              <a:gd name="connsiteY115" fmla="*/ 1629561 h 2079137"/>
              <a:gd name="connsiteX116" fmla="*/ 6086396 w 12192000"/>
              <a:gd name="connsiteY116" fmla="*/ 1642666 h 2079137"/>
              <a:gd name="connsiteX117" fmla="*/ 5867429 w 12192000"/>
              <a:gd name="connsiteY117" fmla="*/ 1695554 h 2079137"/>
              <a:gd name="connsiteX118" fmla="*/ 5772864 w 12192000"/>
              <a:gd name="connsiteY118" fmla="*/ 1689002 h 2079137"/>
              <a:gd name="connsiteX119" fmla="*/ 5629833 w 12192000"/>
              <a:gd name="connsiteY119" fmla="*/ 1713273 h 2079137"/>
              <a:gd name="connsiteX120" fmla="*/ 5504771 w 12192000"/>
              <a:gd name="connsiteY120" fmla="*/ 1725744 h 2079137"/>
              <a:gd name="connsiteX121" fmla="*/ 5490967 w 12192000"/>
              <a:gd name="connsiteY121" fmla="*/ 1726367 h 2079137"/>
              <a:gd name="connsiteX122" fmla="*/ 5486015 w 12192000"/>
              <a:gd name="connsiteY122" fmla="*/ 1721481 h 2079137"/>
              <a:gd name="connsiteX123" fmla="*/ 5439364 w 12192000"/>
              <a:gd name="connsiteY123" fmla="*/ 1721349 h 2079137"/>
              <a:gd name="connsiteX124" fmla="*/ 5350025 w 12192000"/>
              <a:gd name="connsiteY124" fmla="*/ 1729885 h 2079137"/>
              <a:gd name="connsiteX125" fmla="*/ 5336104 w 12192000"/>
              <a:gd name="connsiteY125" fmla="*/ 1734377 h 2079137"/>
              <a:gd name="connsiteX126" fmla="*/ 5245234 w 12192000"/>
              <a:gd name="connsiteY126" fmla="*/ 1738520 h 2079137"/>
              <a:gd name="connsiteX127" fmla="*/ 5182955 w 12192000"/>
              <a:gd name="connsiteY127" fmla="*/ 1744622 h 2079137"/>
              <a:gd name="connsiteX128" fmla="*/ 5169506 w 12192000"/>
              <a:gd name="connsiteY128" fmla="*/ 1748993 h 2079137"/>
              <a:gd name="connsiteX129" fmla="*/ 5154299 w 12192000"/>
              <a:gd name="connsiteY129" fmla="*/ 1744080 h 2079137"/>
              <a:gd name="connsiteX130" fmla="*/ 5149917 w 12192000"/>
              <a:gd name="connsiteY130" fmla="*/ 1739727 h 2079137"/>
              <a:gd name="connsiteX131" fmla="*/ 5100319 w 12192000"/>
              <a:gd name="connsiteY131" fmla="*/ 1745797 h 2079137"/>
              <a:gd name="connsiteX132" fmla="*/ 5094361 w 12192000"/>
              <a:gd name="connsiteY132" fmla="*/ 1745767 h 2079137"/>
              <a:gd name="connsiteX133" fmla="*/ 5053410 w 12192000"/>
              <a:gd name="connsiteY133" fmla="*/ 1742790 h 2079137"/>
              <a:gd name="connsiteX134" fmla="*/ 4992711 w 12192000"/>
              <a:gd name="connsiteY134" fmla="*/ 1734075 h 2079137"/>
              <a:gd name="connsiteX135" fmla="*/ 4930098 w 12192000"/>
              <a:gd name="connsiteY135" fmla="*/ 1717312 h 2079137"/>
              <a:gd name="connsiteX136" fmla="*/ 4893834 w 12192000"/>
              <a:gd name="connsiteY136" fmla="*/ 1710028 h 2079137"/>
              <a:gd name="connsiteX137" fmla="*/ 4868730 w 12192000"/>
              <a:gd name="connsiteY137" fmla="*/ 1702384 h 2079137"/>
              <a:gd name="connsiteX138" fmla="*/ 4797925 w 12192000"/>
              <a:gd name="connsiteY138" fmla="*/ 1695535 h 2079137"/>
              <a:gd name="connsiteX139" fmla="*/ 4677670 w 12192000"/>
              <a:gd name="connsiteY139" fmla="*/ 1689453 h 2079137"/>
              <a:gd name="connsiteX140" fmla="*/ 4634248 w 12192000"/>
              <a:gd name="connsiteY140" fmla="*/ 1680227 h 2079137"/>
              <a:gd name="connsiteX141" fmla="*/ 4632434 w 12192000"/>
              <a:gd name="connsiteY141" fmla="*/ 1674607 h 2079137"/>
              <a:gd name="connsiteX142" fmla="*/ 4619204 w 12192000"/>
              <a:gd name="connsiteY142" fmla="*/ 1672507 h 2079137"/>
              <a:gd name="connsiteX143" fmla="*/ 4616283 w 12192000"/>
              <a:gd name="connsiteY143" fmla="*/ 1670977 h 2079137"/>
              <a:gd name="connsiteX144" fmla="*/ 4598926 w 12192000"/>
              <a:gd name="connsiteY144" fmla="*/ 1663178 h 2079137"/>
              <a:gd name="connsiteX145" fmla="*/ 4547069 w 12192000"/>
              <a:gd name="connsiteY145" fmla="*/ 1670642 h 2079137"/>
              <a:gd name="connsiteX146" fmla="*/ 4523516 w 12192000"/>
              <a:gd name="connsiteY146" fmla="*/ 1669785 h 2079137"/>
              <a:gd name="connsiteX147" fmla="*/ 4500586 w 12192000"/>
              <a:gd name="connsiteY147" fmla="*/ 1675912 h 2079137"/>
              <a:gd name="connsiteX148" fmla="*/ 4488196 w 12192000"/>
              <a:gd name="connsiteY148" fmla="*/ 1683463 h 2079137"/>
              <a:gd name="connsiteX149" fmla="*/ 4445463 w 12192000"/>
              <a:gd name="connsiteY149" fmla="*/ 1695634 h 2079137"/>
              <a:gd name="connsiteX150" fmla="*/ 4446550 w 12192000"/>
              <a:gd name="connsiteY150" fmla="*/ 1680538 h 2079137"/>
              <a:gd name="connsiteX151" fmla="*/ 4365375 w 12192000"/>
              <a:gd name="connsiteY151" fmla="*/ 1697935 h 2079137"/>
              <a:gd name="connsiteX152" fmla="*/ 4305123 w 12192000"/>
              <a:gd name="connsiteY152" fmla="*/ 1714185 h 2079137"/>
              <a:gd name="connsiteX153" fmla="*/ 4292665 w 12192000"/>
              <a:gd name="connsiteY153" fmla="*/ 1720703 h 2079137"/>
              <a:gd name="connsiteX154" fmla="*/ 4276789 w 12192000"/>
              <a:gd name="connsiteY154" fmla="*/ 1718367 h 2079137"/>
              <a:gd name="connsiteX155" fmla="*/ 4271683 w 12192000"/>
              <a:gd name="connsiteY155" fmla="*/ 1714801 h 2079137"/>
              <a:gd name="connsiteX156" fmla="*/ 4223918 w 12192000"/>
              <a:gd name="connsiteY156" fmla="*/ 1728936 h 2079137"/>
              <a:gd name="connsiteX157" fmla="*/ 4218039 w 12192000"/>
              <a:gd name="connsiteY157" fmla="*/ 1729885 h 2079137"/>
              <a:gd name="connsiteX158" fmla="*/ 4177153 w 12192000"/>
              <a:gd name="connsiteY158" fmla="*/ 1733691 h 2079137"/>
              <a:gd name="connsiteX159" fmla="*/ 4051032 w 12192000"/>
              <a:gd name="connsiteY159" fmla="*/ 1728886 h 2079137"/>
              <a:gd name="connsiteX160" fmla="*/ 4013978 w 12192000"/>
              <a:gd name="connsiteY160" fmla="*/ 1727679 h 2079137"/>
              <a:gd name="connsiteX161" fmla="*/ 3987857 w 12192000"/>
              <a:gd name="connsiteY161" fmla="*/ 1724282 h 2079137"/>
              <a:gd name="connsiteX162" fmla="*/ 3916852 w 12192000"/>
              <a:gd name="connsiteY162" fmla="*/ 1729184 h 2079137"/>
              <a:gd name="connsiteX163" fmla="*/ 3797263 w 12192000"/>
              <a:gd name="connsiteY163" fmla="*/ 1742976 h 2079137"/>
              <a:gd name="connsiteX164" fmla="*/ 3752806 w 12192000"/>
              <a:gd name="connsiteY164" fmla="*/ 1741033 h 2079137"/>
              <a:gd name="connsiteX165" fmla="*/ 3749997 w 12192000"/>
              <a:gd name="connsiteY165" fmla="*/ 1735799 h 2079137"/>
              <a:gd name="connsiteX166" fmla="*/ 3736582 w 12192000"/>
              <a:gd name="connsiteY166" fmla="*/ 1735907 h 2079137"/>
              <a:gd name="connsiteX167" fmla="*/ 3733428 w 12192000"/>
              <a:gd name="connsiteY167" fmla="*/ 1734881 h 2079137"/>
              <a:gd name="connsiteX168" fmla="*/ 3714911 w 12192000"/>
              <a:gd name="connsiteY168" fmla="*/ 1730056 h 2079137"/>
              <a:gd name="connsiteX169" fmla="*/ 3665172 w 12192000"/>
              <a:gd name="connsiteY169" fmla="*/ 1745936 h 2079137"/>
              <a:gd name="connsiteX170" fmla="*/ 3552006 w 12192000"/>
              <a:gd name="connsiteY170" fmla="*/ 1755220 h 2079137"/>
              <a:gd name="connsiteX171" fmla="*/ 3390301 w 12192000"/>
              <a:gd name="connsiteY171" fmla="*/ 1762546 h 2079137"/>
              <a:gd name="connsiteX172" fmla="*/ 3264312 w 12192000"/>
              <a:gd name="connsiteY172" fmla="*/ 1774620 h 2079137"/>
              <a:gd name="connsiteX173" fmla="*/ 3106901 w 12192000"/>
              <a:gd name="connsiteY173" fmla="*/ 1804264 h 2079137"/>
              <a:gd name="connsiteX174" fmla="*/ 2993303 w 12192000"/>
              <a:gd name="connsiteY174" fmla="*/ 1806542 h 2079137"/>
              <a:gd name="connsiteX175" fmla="*/ 2979115 w 12192000"/>
              <a:gd name="connsiteY175" fmla="*/ 1815432 h 2079137"/>
              <a:gd name="connsiteX176" fmla="*/ 2963118 w 12192000"/>
              <a:gd name="connsiteY176" fmla="*/ 1820962 h 2079137"/>
              <a:gd name="connsiteX177" fmla="*/ 2961156 w 12192000"/>
              <a:gd name="connsiteY177" fmla="*/ 1820297 h 2079137"/>
              <a:gd name="connsiteX178" fmla="*/ 2925719 w 12192000"/>
              <a:gd name="connsiteY178" fmla="*/ 1828468 h 2079137"/>
              <a:gd name="connsiteX179" fmla="*/ 2857951 w 12192000"/>
              <a:gd name="connsiteY179" fmla="*/ 1842496 h 2079137"/>
              <a:gd name="connsiteX180" fmla="*/ 2857427 w 12192000"/>
              <a:gd name="connsiteY180" fmla="*/ 1841591 h 2079137"/>
              <a:gd name="connsiteX181" fmla="*/ 2846731 w 12192000"/>
              <a:gd name="connsiteY181" fmla="*/ 1839316 h 2079137"/>
              <a:gd name="connsiteX182" fmla="*/ 2826290 w 12192000"/>
              <a:gd name="connsiteY182" fmla="*/ 1837274 h 2079137"/>
              <a:gd name="connsiteX183" fmla="*/ 2779146 w 12192000"/>
              <a:gd name="connsiteY183" fmla="*/ 1820071 h 2079137"/>
              <a:gd name="connsiteX184" fmla="*/ 2739608 w 12192000"/>
              <a:gd name="connsiteY184" fmla="*/ 1827861 h 2079137"/>
              <a:gd name="connsiteX185" fmla="*/ 2731631 w 12192000"/>
              <a:gd name="connsiteY185" fmla="*/ 1828881 h 2079137"/>
              <a:gd name="connsiteX186" fmla="*/ 2731464 w 12192000"/>
              <a:gd name="connsiteY186" fmla="*/ 1828677 h 2079137"/>
              <a:gd name="connsiteX187" fmla="*/ 2723037 w 12192000"/>
              <a:gd name="connsiteY187" fmla="*/ 1829303 h 2079137"/>
              <a:gd name="connsiteX188" fmla="*/ 2701616 w 12192000"/>
              <a:gd name="connsiteY188" fmla="*/ 1832725 h 2079137"/>
              <a:gd name="connsiteX189" fmla="*/ 2696239 w 12192000"/>
              <a:gd name="connsiteY189" fmla="*/ 1831904 h 2079137"/>
              <a:gd name="connsiteX190" fmla="*/ 2663445 w 12192000"/>
              <a:gd name="connsiteY190" fmla="*/ 1825958 h 2079137"/>
              <a:gd name="connsiteX191" fmla="*/ 2560925 w 12192000"/>
              <a:gd name="connsiteY191" fmla="*/ 1829094 h 2079137"/>
              <a:gd name="connsiteX192" fmla="*/ 2458739 w 12192000"/>
              <a:gd name="connsiteY192" fmla="*/ 1834479 h 2079137"/>
              <a:gd name="connsiteX193" fmla="*/ 2356074 w 12192000"/>
              <a:gd name="connsiteY193" fmla="*/ 1836991 h 2079137"/>
              <a:gd name="connsiteX194" fmla="*/ 2304241 w 12192000"/>
              <a:gd name="connsiteY194" fmla="*/ 1822021 h 2079137"/>
              <a:gd name="connsiteX195" fmla="*/ 2298362 w 12192000"/>
              <a:gd name="connsiteY195" fmla="*/ 1822125 h 2079137"/>
              <a:gd name="connsiteX196" fmla="*/ 2283527 w 12192000"/>
              <a:gd name="connsiteY196" fmla="*/ 1826361 h 2079137"/>
              <a:gd name="connsiteX197" fmla="*/ 2278150 w 12192000"/>
              <a:gd name="connsiteY197" fmla="*/ 1828604 h 2079137"/>
              <a:gd name="connsiteX198" fmla="*/ 2269853 w 12192000"/>
              <a:gd name="connsiteY198" fmla="*/ 1830502 h 2079137"/>
              <a:gd name="connsiteX199" fmla="*/ 2269585 w 12192000"/>
              <a:gd name="connsiteY199" fmla="*/ 1830341 h 2079137"/>
              <a:gd name="connsiteX200" fmla="*/ 2225332 w 12192000"/>
              <a:gd name="connsiteY200" fmla="*/ 1845825 h 2079137"/>
              <a:gd name="connsiteX201" fmla="*/ 2169048 w 12192000"/>
              <a:gd name="connsiteY201" fmla="*/ 1837658 h 2079137"/>
              <a:gd name="connsiteX202" fmla="*/ 2147231 w 12192000"/>
              <a:gd name="connsiteY202" fmla="*/ 1839027 h 2079137"/>
              <a:gd name="connsiteX203" fmla="*/ 2135241 w 12192000"/>
              <a:gd name="connsiteY203" fmla="*/ 1838652 h 2079137"/>
              <a:gd name="connsiteX204" fmla="*/ 2099215 w 12192000"/>
              <a:gd name="connsiteY204" fmla="*/ 1850768 h 2079137"/>
              <a:gd name="connsiteX205" fmla="*/ 2094046 w 12192000"/>
              <a:gd name="connsiteY205" fmla="*/ 1850806 h 2079137"/>
              <a:gd name="connsiteX206" fmla="*/ 2071850 w 12192000"/>
              <a:gd name="connsiteY206" fmla="*/ 1861319 h 2079137"/>
              <a:gd name="connsiteX207" fmla="*/ 2039607 w 12192000"/>
              <a:gd name="connsiteY207" fmla="*/ 1874318 h 2079137"/>
              <a:gd name="connsiteX208" fmla="*/ 2037289 w 12192000"/>
              <a:gd name="connsiteY208" fmla="*/ 1874025 h 2079137"/>
              <a:gd name="connsiteX209" fmla="*/ 2023615 w 12192000"/>
              <a:gd name="connsiteY209" fmla="*/ 1881562 h 2079137"/>
              <a:gd name="connsiteX210" fmla="*/ 1957176 w 12192000"/>
              <a:gd name="connsiteY210" fmla="*/ 1898709 h 2079137"/>
              <a:gd name="connsiteX211" fmla="*/ 1858081 w 12192000"/>
              <a:gd name="connsiteY211" fmla="*/ 1923144 h 2079137"/>
              <a:gd name="connsiteX212" fmla="*/ 1738865 w 12192000"/>
              <a:gd name="connsiteY212" fmla="*/ 1944965 h 2079137"/>
              <a:gd name="connsiteX213" fmla="*/ 1616692 w 12192000"/>
              <a:gd name="connsiteY213" fmla="*/ 1989107 h 2079137"/>
              <a:gd name="connsiteX214" fmla="*/ 1411898 w 12192000"/>
              <a:gd name="connsiteY214" fmla="*/ 2046254 h 2079137"/>
              <a:gd name="connsiteX215" fmla="*/ 1375780 w 12192000"/>
              <a:gd name="connsiteY215" fmla="*/ 2047961 h 2079137"/>
              <a:gd name="connsiteX216" fmla="*/ 1375707 w 12192000"/>
              <a:gd name="connsiteY216" fmla="*/ 2047981 h 2079137"/>
              <a:gd name="connsiteX217" fmla="*/ 1285585 w 12192000"/>
              <a:gd name="connsiteY217" fmla="*/ 2047113 h 2079137"/>
              <a:gd name="connsiteX218" fmla="*/ 1263658 w 12192000"/>
              <a:gd name="connsiteY218" fmla="*/ 2041397 h 2079137"/>
              <a:gd name="connsiteX219" fmla="*/ 1170403 w 12192000"/>
              <a:gd name="connsiteY219" fmla="*/ 2033399 h 2079137"/>
              <a:gd name="connsiteX220" fmla="*/ 1153718 w 12192000"/>
              <a:gd name="connsiteY220" fmla="*/ 2029576 h 2079137"/>
              <a:gd name="connsiteX221" fmla="*/ 1133937 w 12192000"/>
              <a:gd name="connsiteY221" fmla="*/ 2032149 h 2079137"/>
              <a:gd name="connsiteX222" fmla="*/ 1054999 w 12192000"/>
              <a:gd name="connsiteY222" fmla="*/ 2043242 h 2079137"/>
              <a:gd name="connsiteX223" fmla="*/ 1018405 w 12192000"/>
              <a:gd name="connsiteY223" fmla="*/ 2048281 h 2079137"/>
              <a:gd name="connsiteX224" fmla="*/ 1016563 w 12192000"/>
              <a:gd name="connsiteY224" fmla="*/ 2051718 h 2079137"/>
              <a:gd name="connsiteX225" fmla="*/ 1008284 w 12192000"/>
              <a:gd name="connsiteY225" fmla="*/ 2046742 h 2079137"/>
              <a:gd name="connsiteX226" fmla="*/ 981974 w 12192000"/>
              <a:gd name="connsiteY226" fmla="*/ 2048363 h 2079137"/>
              <a:gd name="connsiteX227" fmla="*/ 971903 w 12192000"/>
              <a:gd name="connsiteY227" fmla="*/ 2053484 h 2079137"/>
              <a:gd name="connsiteX228" fmla="*/ 954015 w 12192000"/>
              <a:gd name="connsiteY228" fmla="*/ 2052529 h 2079137"/>
              <a:gd name="connsiteX229" fmla="*/ 839571 w 12192000"/>
              <a:gd name="connsiteY229" fmla="*/ 2046509 h 2079137"/>
              <a:gd name="connsiteX230" fmla="*/ 823321 w 12192000"/>
              <a:gd name="connsiteY230" fmla="*/ 2054296 h 2079137"/>
              <a:gd name="connsiteX231" fmla="*/ 800990 w 12192000"/>
              <a:gd name="connsiteY231" fmla="*/ 2051523 h 2079137"/>
              <a:gd name="connsiteX232" fmla="*/ 776439 w 12192000"/>
              <a:gd name="connsiteY232" fmla="*/ 2062634 h 2079137"/>
              <a:gd name="connsiteX233" fmla="*/ 763041 w 12192000"/>
              <a:gd name="connsiteY233" fmla="*/ 2063995 h 2079137"/>
              <a:gd name="connsiteX234" fmla="*/ 757863 w 12192000"/>
              <a:gd name="connsiteY234" fmla="*/ 2065877 h 2079137"/>
              <a:gd name="connsiteX235" fmla="*/ 745053 w 12192000"/>
              <a:gd name="connsiteY235" fmla="*/ 2051831 h 2079137"/>
              <a:gd name="connsiteX236" fmla="*/ 722609 w 12192000"/>
              <a:gd name="connsiteY236" fmla="*/ 2049504 h 2079137"/>
              <a:gd name="connsiteX237" fmla="*/ 717618 w 12192000"/>
              <a:gd name="connsiteY237" fmla="*/ 2042131 h 2079137"/>
              <a:gd name="connsiteX238" fmla="*/ 703285 w 12192000"/>
              <a:gd name="connsiteY238" fmla="*/ 2046808 h 2079137"/>
              <a:gd name="connsiteX239" fmla="*/ 680199 w 12192000"/>
              <a:gd name="connsiteY239" fmla="*/ 2051947 h 2079137"/>
              <a:gd name="connsiteX240" fmla="*/ 667351 w 12192000"/>
              <a:gd name="connsiteY240" fmla="*/ 2054469 h 2079137"/>
              <a:gd name="connsiteX241" fmla="*/ 660961 w 12192000"/>
              <a:gd name="connsiteY241" fmla="*/ 2049404 h 2079137"/>
              <a:gd name="connsiteX242" fmla="*/ 638282 w 12192000"/>
              <a:gd name="connsiteY242" fmla="*/ 2060093 h 2079137"/>
              <a:gd name="connsiteX243" fmla="*/ 583551 w 12192000"/>
              <a:gd name="connsiteY243" fmla="*/ 2070197 h 2079137"/>
              <a:gd name="connsiteX244" fmla="*/ 525274 w 12192000"/>
              <a:gd name="connsiteY244" fmla="*/ 2079137 h 2079137"/>
              <a:gd name="connsiteX245" fmla="*/ 405635 w 12192000"/>
              <a:gd name="connsiteY245" fmla="*/ 2059339 h 2079137"/>
              <a:gd name="connsiteX246" fmla="*/ 281555 w 12192000"/>
              <a:gd name="connsiteY246" fmla="*/ 2022847 h 2079137"/>
              <a:gd name="connsiteX247" fmla="*/ 98513 w 12192000"/>
              <a:gd name="connsiteY247" fmla="*/ 1969504 h 2079137"/>
              <a:gd name="connsiteX248" fmla="*/ 56191 w 12192000"/>
              <a:gd name="connsiteY248" fmla="*/ 1950709 h 2079137"/>
              <a:gd name="connsiteX249" fmla="*/ 0 w 12192000"/>
              <a:gd name="connsiteY249" fmla="*/ 1935789 h 2079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</a:cxnLst>
            <a:rect l="l" t="t" r="r" b="b"/>
            <a:pathLst>
              <a:path w="12192000" h="2079137">
                <a:moveTo>
                  <a:pt x="12160143" y="831692"/>
                </a:moveTo>
                <a:lnTo>
                  <a:pt x="12159112" y="833361"/>
                </a:lnTo>
                <a:cubicBezTo>
                  <a:pt x="12157915" y="833832"/>
                  <a:pt x="12157402" y="833649"/>
                  <a:pt x="12158912" y="83243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558063"/>
                </a:lnTo>
                <a:lnTo>
                  <a:pt x="12189259" y="810508"/>
                </a:lnTo>
                <a:lnTo>
                  <a:pt x="12170847" y="825280"/>
                </a:lnTo>
                <a:lnTo>
                  <a:pt x="12160143" y="831692"/>
                </a:lnTo>
                <a:lnTo>
                  <a:pt x="12163806" y="825759"/>
                </a:lnTo>
                <a:cubicBezTo>
                  <a:pt x="12125449" y="821525"/>
                  <a:pt x="12082203" y="824698"/>
                  <a:pt x="12056557" y="810176"/>
                </a:cubicBezTo>
                <a:cubicBezTo>
                  <a:pt x="12050902" y="790976"/>
                  <a:pt x="11923731" y="799312"/>
                  <a:pt x="11900316" y="789618"/>
                </a:cubicBezTo>
                <a:cubicBezTo>
                  <a:pt x="11841702" y="803374"/>
                  <a:pt x="11823963" y="832645"/>
                  <a:pt x="11791206" y="824176"/>
                </a:cubicBezTo>
                <a:cubicBezTo>
                  <a:pt x="11768977" y="817380"/>
                  <a:pt x="11683857" y="828947"/>
                  <a:pt x="11659257" y="800841"/>
                </a:cubicBezTo>
                <a:cubicBezTo>
                  <a:pt x="11617173" y="818107"/>
                  <a:pt x="11602556" y="790694"/>
                  <a:pt x="11569789" y="797135"/>
                </a:cubicBezTo>
                <a:cubicBezTo>
                  <a:pt x="11498310" y="795094"/>
                  <a:pt x="11458472" y="819882"/>
                  <a:pt x="11367885" y="791985"/>
                </a:cubicBezTo>
                <a:cubicBezTo>
                  <a:pt x="11325508" y="798158"/>
                  <a:pt x="11266580" y="755023"/>
                  <a:pt x="11174663" y="788721"/>
                </a:cubicBezTo>
                <a:cubicBezTo>
                  <a:pt x="11122703" y="792192"/>
                  <a:pt x="11150009" y="775410"/>
                  <a:pt x="11068220" y="786994"/>
                </a:cubicBezTo>
                <a:cubicBezTo>
                  <a:pt x="11046931" y="759861"/>
                  <a:pt x="10919185" y="793102"/>
                  <a:pt x="10893266" y="794013"/>
                </a:cubicBezTo>
                <a:cubicBezTo>
                  <a:pt x="10874184" y="776189"/>
                  <a:pt x="10862860" y="788743"/>
                  <a:pt x="10844025" y="789857"/>
                </a:cubicBezTo>
                <a:cubicBezTo>
                  <a:pt x="10836453" y="779294"/>
                  <a:pt x="10820690" y="778184"/>
                  <a:pt x="10814353" y="789010"/>
                </a:cubicBezTo>
                <a:cubicBezTo>
                  <a:pt x="10819669" y="816016"/>
                  <a:pt x="10754019" y="789067"/>
                  <a:pt x="10748393" y="806738"/>
                </a:cubicBezTo>
                <a:cubicBezTo>
                  <a:pt x="10687156" y="807873"/>
                  <a:pt x="10550299" y="781800"/>
                  <a:pt x="10468256" y="778733"/>
                </a:cubicBezTo>
                <a:cubicBezTo>
                  <a:pt x="10436666" y="770025"/>
                  <a:pt x="10371995" y="797252"/>
                  <a:pt x="10256131" y="788332"/>
                </a:cubicBezTo>
                <a:cubicBezTo>
                  <a:pt x="10240995" y="781626"/>
                  <a:pt x="10182664" y="765742"/>
                  <a:pt x="10177442" y="777371"/>
                </a:cubicBezTo>
                <a:cubicBezTo>
                  <a:pt x="10141447" y="775683"/>
                  <a:pt x="10030323" y="810071"/>
                  <a:pt x="10006086" y="792651"/>
                </a:cubicBezTo>
                <a:cubicBezTo>
                  <a:pt x="10009448" y="818833"/>
                  <a:pt x="9960389" y="791426"/>
                  <a:pt x="9952382" y="815411"/>
                </a:cubicBezTo>
                <a:lnTo>
                  <a:pt x="9926457" y="827295"/>
                </a:lnTo>
                <a:lnTo>
                  <a:pt x="9843405" y="867046"/>
                </a:lnTo>
                <a:lnTo>
                  <a:pt x="9830866" y="875047"/>
                </a:lnTo>
                <a:lnTo>
                  <a:pt x="9801807" y="872272"/>
                </a:lnTo>
                <a:lnTo>
                  <a:pt x="9785653" y="861743"/>
                </a:lnTo>
                <a:lnTo>
                  <a:pt x="9781177" y="864820"/>
                </a:lnTo>
                <a:cubicBezTo>
                  <a:pt x="9776153" y="871003"/>
                  <a:pt x="9773556" y="874842"/>
                  <a:pt x="9768640" y="869379"/>
                </a:cubicBezTo>
                <a:lnTo>
                  <a:pt x="9712211" y="900283"/>
                </a:lnTo>
                <a:cubicBezTo>
                  <a:pt x="9706243" y="902750"/>
                  <a:pt x="9698952" y="902954"/>
                  <a:pt x="9689465" y="899268"/>
                </a:cubicBezTo>
                <a:cubicBezTo>
                  <a:pt x="9670819" y="902906"/>
                  <a:pt x="9618108" y="917739"/>
                  <a:pt x="9600339" y="922112"/>
                </a:cubicBezTo>
                <a:lnTo>
                  <a:pt x="9582850" y="925510"/>
                </a:lnTo>
                <a:cubicBezTo>
                  <a:pt x="9574400" y="928631"/>
                  <a:pt x="9556868" y="938130"/>
                  <a:pt x="9549638" y="940845"/>
                </a:cubicBezTo>
                <a:cubicBezTo>
                  <a:pt x="9543792" y="942327"/>
                  <a:pt x="9546812" y="939351"/>
                  <a:pt x="9539471" y="941799"/>
                </a:cubicBezTo>
                <a:cubicBezTo>
                  <a:pt x="9538994" y="947702"/>
                  <a:pt x="9536009" y="953248"/>
                  <a:pt x="9505592" y="955533"/>
                </a:cubicBezTo>
                <a:cubicBezTo>
                  <a:pt x="9486013" y="968563"/>
                  <a:pt x="9460860" y="978842"/>
                  <a:pt x="9432569" y="985377"/>
                </a:cubicBezTo>
                <a:cubicBezTo>
                  <a:pt x="9426990" y="980335"/>
                  <a:pt x="9418918" y="990185"/>
                  <a:pt x="9414216" y="992655"/>
                </a:cubicBezTo>
                <a:cubicBezTo>
                  <a:pt x="9412644" y="989014"/>
                  <a:pt x="9400057" y="989255"/>
                  <a:pt x="9397106" y="992980"/>
                </a:cubicBezTo>
                <a:cubicBezTo>
                  <a:pt x="9314093" y="1020862"/>
                  <a:pt x="9349678" y="978420"/>
                  <a:pt x="9305108" y="1007767"/>
                </a:cubicBezTo>
                <a:cubicBezTo>
                  <a:pt x="9296670" y="1010324"/>
                  <a:pt x="9289251" y="1009612"/>
                  <a:pt x="9282434" y="1007523"/>
                </a:cubicBezTo>
                <a:lnTo>
                  <a:pt x="9271941" y="1002839"/>
                </a:lnTo>
                <a:lnTo>
                  <a:pt x="9238227" y="1017668"/>
                </a:lnTo>
                <a:cubicBezTo>
                  <a:pt x="9221294" y="1023415"/>
                  <a:pt x="9203166" y="1027997"/>
                  <a:pt x="9184265" y="1031275"/>
                </a:cubicBezTo>
                <a:cubicBezTo>
                  <a:pt x="9178371" y="1024135"/>
                  <a:pt x="9165618" y="1036637"/>
                  <a:pt x="9159000" y="1039569"/>
                </a:cubicBezTo>
                <a:cubicBezTo>
                  <a:pt x="9157881" y="1034602"/>
                  <a:pt x="9141725" y="1033964"/>
                  <a:pt x="9137031" y="1038699"/>
                </a:cubicBezTo>
                <a:cubicBezTo>
                  <a:pt x="9023973" y="1069523"/>
                  <a:pt x="9079946" y="1015706"/>
                  <a:pt x="9015702" y="1051400"/>
                </a:cubicBezTo>
                <a:lnTo>
                  <a:pt x="8971403" y="1040542"/>
                </a:lnTo>
                <a:lnTo>
                  <a:pt x="8961826" y="1045364"/>
                </a:lnTo>
                <a:cubicBezTo>
                  <a:pt x="8922837" y="1050010"/>
                  <a:pt x="8909116" y="1040754"/>
                  <a:pt x="8888623" y="1053908"/>
                </a:cubicBezTo>
                <a:cubicBezTo>
                  <a:pt x="8850424" y="1035587"/>
                  <a:pt x="8865892" y="1054194"/>
                  <a:pt x="8841066" y="1060421"/>
                </a:cubicBezTo>
                <a:cubicBezTo>
                  <a:pt x="8818353" y="1064878"/>
                  <a:pt x="8775995" y="1076068"/>
                  <a:pt x="8752342" y="1080646"/>
                </a:cubicBezTo>
                <a:cubicBezTo>
                  <a:pt x="8736966" y="1099406"/>
                  <a:pt x="8723186" y="1079948"/>
                  <a:pt x="8699139" y="1087885"/>
                </a:cubicBezTo>
                <a:cubicBezTo>
                  <a:pt x="8688630" y="1095506"/>
                  <a:pt x="8680324" y="1097539"/>
                  <a:pt x="8667273" y="1092062"/>
                </a:cubicBezTo>
                <a:cubicBezTo>
                  <a:pt x="8619205" y="1128818"/>
                  <a:pt x="8634590" y="1097116"/>
                  <a:pt x="8586064" y="1114603"/>
                </a:cubicBezTo>
                <a:cubicBezTo>
                  <a:pt x="8544721" y="1131913"/>
                  <a:pt x="8496602" y="1145520"/>
                  <a:pt x="8460312" y="1179878"/>
                </a:cubicBezTo>
                <a:cubicBezTo>
                  <a:pt x="8454266" y="1189140"/>
                  <a:pt x="8435781" y="1194455"/>
                  <a:pt x="8419023" y="1191748"/>
                </a:cubicBezTo>
                <a:cubicBezTo>
                  <a:pt x="8416138" y="1191283"/>
                  <a:pt x="8413416" y="1190591"/>
                  <a:pt x="8410939" y="1189696"/>
                </a:cubicBezTo>
                <a:cubicBezTo>
                  <a:pt x="8390077" y="1213458"/>
                  <a:pt x="8370324" y="1205397"/>
                  <a:pt x="8362040" y="1220820"/>
                </a:cubicBezTo>
                <a:cubicBezTo>
                  <a:pt x="8320616" y="1231942"/>
                  <a:pt x="8281663" y="1222882"/>
                  <a:pt x="8273677" y="1236495"/>
                </a:cubicBezTo>
                <a:cubicBezTo>
                  <a:pt x="8251358" y="1238573"/>
                  <a:pt x="8216738" y="1228341"/>
                  <a:pt x="8204283" y="1243537"/>
                </a:cubicBezTo>
                <a:cubicBezTo>
                  <a:pt x="8198634" y="1233135"/>
                  <a:pt x="8181550" y="1254947"/>
                  <a:pt x="8166550" y="1249551"/>
                </a:cubicBezTo>
                <a:cubicBezTo>
                  <a:pt x="8155570" y="1244572"/>
                  <a:pt x="8147825" y="1250027"/>
                  <a:pt x="8137785" y="1251636"/>
                </a:cubicBezTo>
                <a:cubicBezTo>
                  <a:pt x="8123427" y="1248361"/>
                  <a:pt x="8081662" y="1261833"/>
                  <a:pt x="8071596" y="1269274"/>
                </a:cubicBezTo>
                <a:cubicBezTo>
                  <a:pt x="8048949" y="1293759"/>
                  <a:pt x="7983924" y="1284712"/>
                  <a:pt x="7964816" y="1303668"/>
                </a:cubicBezTo>
                <a:cubicBezTo>
                  <a:pt x="7957137" y="1306992"/>
                  <a:pt x="7949335" y="1308861"/>
                  <a:pt x="7941495" y="1309821"/>
                </a:cubicBezTo>
                <a:lnTo>
                  <a:pt x="7919123" y="1310466"/>
                </a:lnTo>
                <a:lnTo>
                  <a:pt x="7911902" y="1306569"/>
                </a:lnTo>
                <a:lnTo>
                  <a:pt x="7898703" y="1309208"/>
                </a:lnTo>
                <a:lnTo>
                  <a:pt x="7894703" y="1308939"/>
                </a:lnTo>
                <a:lnTo>
                  <a:pt x="7872267" y="1308370"/>
                </a:lnTo>
                <a:cubicBezTo>
                  <a:pt x="7886550" y="1330359"/>
                  <a:pt x="7812648" y="1314851"/>
                  <a:pt x="7836454" y="1331265"/>
                </a:cubicBezTo>
                <a:cubicBezTo>
                  <a:pt x="7798907" y="1336933"/>
                  <a:pt x="7831419" y="1351068"/>
                  <a:pt x="7782451" y="1339601"/>
                </a:cubicBezTo>
                <a:cubicBezTo>
                  <a:pt x="7727636" y="1365002"/>
                  <a:pt x="7583002" y="1338768"/>
                  <a:pt x="7542969" y="1372495"/>
                </a:cubicBezTo>
                <a:cubicBezTo>
                  <a:pt x="7546396" y="1360942"/>
                  <a:pt x="7492851" y="1424323"/>
                  <a:pt x="7476832" y="1431655"/>
                </a:cubicBezTo>
                <a:cubicBezTo>
                  <a:pt x="7439619" y="1443703"/>
                  <a:pt x="7425596" y="1454661"/>
                  <a:pt x="7370237" y="1474339"/>
                </a:cubicBezTo>
                <a:cubicBezTo>
                  <a:pt x="7316246" y="1485928"/>
                  <a:pt x="7281903" y="1512712"/>
                  <a:pt x="7222223" y="1510199"/>
                </a:cubicBezTo>
                <a:cubicBezTo>
                  <a:pt x="7221190" y="1514030"/>
                  <a:pt x="7218885" y="1517398"/>
                  <a:pt x="7215703" y="1520424"/>
                </a:cubicBezTo>
                <a:lnTo>
                  <a:pt x="7204548" y="1528145"/>
                </a:lnTo>
                <a:lnTo>
                  <a:pt x="7202038" y="1527954"/>
                </a:lnTo>
                <a:lnTo>
                  <a:pt x="7173860" y="1541605"/>
                </a:lnTo>
                <a:lnTo>
                  <a:pt x="7155079" y="1552495"/>
                </a:lnTo>
                <a:lnTo>
                  <a:pt x="7149757" y="1552732"/>
                </a:lnTo>
                <a:cubicBezTo>
                  <a:pt x="7141378" y="1554948"/>
                  <a:pt x="7115959" y="1563256"/>
                  <a:pt x="7104804" y="1565792"/>
                </a:cubicBezTo>
                <a:cubicBezTo>
                  <a:pt x="7099811" y="1550850"/>
                  <a:pt x="7096935" y="1561973"/>
                  <a:pt x="7082824" y="1567947"/>
                </a:cubicBezTo>
                <a:cubicBezTo>
                  <a:pt x="7071919" y="1546070"/>
                  <a:pt x="7039417" y="1570606"/>
                  <a:pt x="7021520" y="1562334"/>
                </a:cubicBezTo>
                <a:cubicBezTo>
                  <a:pt x="7011400" y="1567217"/>
                  <a:pt x="7000495" y="1571981"/>
                  <a:pt x="6988956" y="1576442"/>
                </a:cubicBezTo>
                <a:lnTo>
                  <a:pt x="6981922" y="1578821"/>
                </a:lnTo>
                <a:lnTo>
                  <a:pt x="6981583" y="1578678"/>
                </a:lnTo>
                <a:cubicBezTo>
                  <a:pt x="6979627" y="1578791"/>
                  <a:pt x="6977153" y="1579421"/>
                  <a:pt x="6973762" y="1580811"/>
                </a:cubicBezTo>
                <a:lnTo>
                  <a:pt x="6969093" y="1583157"/>
                </a:lnTo>
                <a:lnTo>
                  <a:pt x="6890037" y="1575825"/>
                </a:lnTo>
                <a:cubicBezTo>
                  <a:pt x="6849459" y="1579997"/>
                  <a:pt x="6820022" y="1566922"/>
                  <a:pt x="6785054" y="1582200"/>
                </a:cubicBezTo>
                <a:cubicBezTo>
                  <a:pt x="6747047" y="1586037"/>
                  <a:pt x="6712794" y="1582954"/>
                  <a:pt x="6681692" y="1591296"/>
                </a:cubicBezTo>
                <a:cubicBezTo>
                  <a:pt x="6667557" y="1587501"/>
                  <a:pt x="6654822" y="1586753"/>
                  <a:pt x="6644556" y="1595940"/>
                </a:cubicBezTo>
                <a:cubicBezTo>
                  <a:pt x="6608615" y="1597269"/>
                  <a:pt x="6597697" y="1587005"/>
                  <a:pt x="6577106" y="1598261"/>
                </a:cubicBezTo>
                <a:lnTo>
                  <a:pt x="6544183" y="1596149"/>
                </a:lnTo>
                <a:lnTo>
                  <a:pt x="6540921" y="1593857"/>
                </a:lnTo>
                <a:lnTo>
                  <a:pt x="6535046" y="1593283"/>
                </a:lnTo>
                <a:lnTo>
                  <a:pt x="6519853" y="1595771"/>
                </a:lnTo>
                <a:lnTo>
                  <a:pt x="6514280" y="1597376"/>
                </a:lnTo>
                <a:cubicBezTo>
                  <a:pt x="6510385" y="1598232"/>
                  <a:pt x="6507735" y="1598481"/>
                  <a:pt x="6505824" y="1598298"/>
                </a:cubicBezTo>
                <a:lnTo>
                  <a:pt x="6505573" y="1598109"/>
                </a:lnTo>
                <a:lnTo>
                  <a:pt x="6497741" y="1599392"/>
                </a:lnTo>
                <a:cubicBezTo>
                  <a:pt x="6484628" y="1602044"/>
                  <a:pt x="6471968" y="1605085"/>
                  <a:pt x="6459992" y="1608358"/>
                </a:cubicBezTo>
                <a:cubicBezTo>
                  <a:pt x="6447037" y="1597612"/>
                  <a:pt x="6404274" y="1616787"/>
                  <a:pt x="6404572" y="1593771"/>
                </a:cubicBezTo>
                <a:cubicBezTo>
                  <a:pt x="6388277" y="1597519"/>
                  <a:pt x="6380141" y="1607970"/>
                  <a:pt x="6382671" y="1592612"/>
                </a:cubicBezTo>
                <a:lnTo>
                  <a:pt x="6369843" y="1590015"/>
                </a:lnTo>
                <a:lnTo>
                  <a:pt x="6269740" y="1614633"/>
                </a:lnTo>
                <a:lnTo>
                  <a:pt x="6255405" y="1620529"/>
                </a:lnTo>
                <a:cubicBezTo>
                  <a:pt x="6250911" y="1623016"/>
                  <a:pt x="6247090" y="1625968"/>
                  <a:pt x="6244248" y="1629561"/>
                </a:cubicBezTo>
                <a:cubicBezTo>
                  <a:pt x="6188859" y="1618246"/>
                  <a:pt x="6143250" y="1639346"/>
                  <a:pt x="6086396" y="1642666"/>
                </a:cubicBezTo>
                <a:cubicBezTo>
                  <a:pt x="6024311" y="1653696"/>
                  <a:pt x="5889522" y="1686499"/>
                  <a:pt x="5867429" y="1695554"/>
                </a:cubicBezTo>
                <a:cubicBezTo>
                  <a:pt x="5848669" y="1700350"/>
                  <a:pt x="5763994" y="1699795"/>
                  <a:pt x="5772864" y="1689002"/>
                </a:cubicBezTo>
                <a:cubicBezTo>
                  <a:pt x="5718480" y="1716048"/>
                  <a:pt x="5694188" y="1696562"/>
                  <a:pt x="5629833" y="1713273"/>
                </a:cubicBezTo>
                <a:lnTo>
                  <a:pt x="5504771" y="1725744"/>
                </a:lnTo>
                <a:lnTo>
                  <a:pt x="5490967" y="1726367"/>
                </a:lnTo>
                <a:lnTo>
                  <a:pt x="5486015" y="1721481"/>
                </a:lnTo>
                <a:lnTo>
                  <a:pt x="5439364" y="1721349"/>
                </a:lnTo>
                <a:cubicBezTo>
                  <a:pt x="5418850" y="1733129"/>
                  <a:pt x="5381503" y="1725668"/>
                  <a:pt x="5350025" y="1729885"/>
                </a:cubicBezTo>
                <a:lnTo>
                  <a:pt x="5336104" y="1734377"/>
                </a:lnTo>
                <a:lnTo>
                  <a:pt x="5245234" y="1738520"/>
                </a:lnTo>
                <a:lnTo>
                  <a:pt x="5182955" y="1744622"/>
                </a:lnTo>
                <a:lnTo>
                  <a:pt x="5169506" y="1748993"/>
                </a:lnTo>
                <a:lnTo>
                  <a:pt x="5154299" y="1744080"/>
                </a:lnTo>
                <a:cubicBezTo>
                  <a:pt x="5152463" y="1742751"/>
                  <a:pt x="5150989" y="1741283"/>
                  <a:pt x="5149917" y="1739727"/>
                </a:cubicBezTo>
                <a:lnTo>
                  <a:pt x="5100319" y="1745797"/>
                </a:lnTo>
                <a:lnTo>
                  <a:pt x="5094361" y="1745767"/>
                </a:lnTo>
                <a:lnTo>
                  <a:pt x="5053410" y="1742790"/>
                </a:lnTo>
                <a:lnTo>
                  <a:pt x="4992711" y="1734075"/>
                </a:lnTo>
                <a:cubicBezTo>
                  <a:pt x="4972764" y="1728527"/>
                  <a:pt x="4955480" y="1708667"/>
                  <a:pt x="4930098" y="1717312"/>
                </a:cubicBezTo>
                <a:cubicBezTo>
                  <a:pt x="4936142" y="1706767"/>
                  <a:pt x="4900350" y="1719438"/>
                  <a:pt x="4893834" y="1710028"/>
                </a:cubicBezTo>
                <a:cubicBezTo>
                  <a:pt x="4890113" y="1702277"/>
                  <a:pt x="4878389" y="1704314"/>
                  <a:pt x="4868730" y="1702384"/>
                </a:cubicBezTo>
                <a:cubicBezTo>
                  <a:pt x="4860577" y="1694955"/>
                  <a:pt x="4813519" y="1692594"/>
                  <a:pt x="4797925" y="1695535"/>
                </a:cubicBezTo>
                <a:cubicBezTo>
                  <a:pt x="4754973" y="1708626"/>
                  <a:pt x="4712186" y="1679830"/>
                  <a:pt x="4677670" y="1689453"/>
                </a:cubicBezTo>
                <a:cubicBezTo>
                  <a:pt x="4650390" y="1686902"/>
                  <a:pt x="4641786" y="1682702"/>
                  <a:pt x="4634248" y="1680227"/>
                </a:cubicBezTo>
                <a:lnTo>
                  <a:pt x="4632434" y="1674607"/>
                </a:lnTo>
                <a:lnTo>
                  <a:pt x="4619204" y="1672507"/>
                </a:lnTo>
                <a:lnTo>
                  <a:pt x="4616283" y="1670977"/>
                </a:lnTo>
                <a:cubicBezTo>
                  <a:pt x="4610716" y="1668036"/>
                  <a:pt x="4605090" y="1665277"/>
                  <a:pt x="4598926" y="1663178"/>
                </a:cubicBezTo>
                <a:cubicBezTo>
                  <a:pt x="4588025" y="1686237"/>
                  <a:pt x="4544698" y="1649138"/>
                  <a:pt x="4547069" y="1670642"/>
                </a:cubicBezTo>
                <a:lnTo>
                  <a:pt x="4523516" y="1669785"/>
                </a:lnTo>
                <a:lnTo>
                  <a:pt x="4500586" y="1675912"/>
                </a:lnTo>
                <a:lnTo>
                  <a:pt x="4488196" y="1683463"/>
                </a:lnTo>
                <a:lnTo>
                  <a:pt x="4445463" y="1695634"/>
                </a:lnTo>
                <a:lnTo>
                  <a:pt x="4446550" y="1680538"/>
                </a:lnTo>
                <a:lnTo>
                  <a:pt x="4365375" y="1697935"/>
                </a:lnTo>
                <a:lnTo>
                  <a:pt x="4305123" y="1714185"/>
                </a:lnTo>
                <a:lnTo>
                  <a:pt x="4292665" y="1720703"/>
                </a:lnTo>
                <a:lnTo>
                  <a:pt x="4276789" y="1718367"/>
                </a:lnTo>
                <a:cubicBezTo>
                  <a:pt x="4274740" y="1717359"/>
                  <a:pt x="4273021" y="1716157"/>
                  <a:pt x="4271683" y="1714801"/>
                </a:cubicBezTo>
                <a:lnTo>
                  <a:pt x="4223918" y="1728936"/>
                </a:lnTo>
                <a:lnTo>
                  <a:pt x="4218039" y="1729885"/>
                </a:lnTo>
                <a:lnTo>
                  <a:pt x="4177153" y="1733691"/>
                </a:lnTo>
                <a:lnTo>
                  <a:pt x="4051032" y="1728886"/>
                </a:lnTo>
                <a:cubicBezTo>
                  <a:pt x="4055072" y="1717510"/>
                  <a:pt x="4022108" y="1735873"/>
                  <a:pt x="4013978" y="1727679"/>
                </a:cubicBezTo>
                <a:cubicBezTo>
                  <a:pt x="4008905" y="1720660"/>
                  <a:pt x="3997723" y="1724594"/>
                  <a:pt x="3987857" y="1724282"/>
                </a:cubicBezTo>
                <a:cubicBezTo>
                  <a:pt x="3978476" y="1718309"/>
                  <a:pt x="3931683" y="1723723"/>
                  <a:pt x="3916852" y="1729184"/>
                </a:cubicBezTo>
                <a:cubicBezTo>
                  <a:pt x="3876910" y="1749138"/>
                  <a:pt x="3829523" y="1727824"/>
                  <a:pt x="3797263" y="1742976"/>
                </a:cubicBezTo>
                <a:cubicBezTo>
                  <a:pt x="3769922" y="1744951"/>
                  <a:pt x="3760682" y="1742230"/>
                  <a:pt x="3752806" y="1741033"/>
                </a:cubicBezTo>
                <a:lnTo>
                  <a:pt x="3749997" y="1735799"/>
                </a:lnTo>
                <a:lnTo>
                  <a:pt x="3736582" y="1735907"/>
                </a:lnTo>
                <a:lnTo>
                  <a:pt x="3733428" y="1734881"/>
                </a:lnTo>
                <a:cubicBezTo>
                  <a:pt x="3727408" y="1732899"/>
                  <a:pt x="3721365" y="1731108"/>
                  <a:pt x="3714911" y="1730056"/>
                </a:cubicBezTo>
                <a:cubicBezTo>
                  <a:pt x="3708355" y="1754554"/>
                  <a:pt x="3658933" y="1725152"/>
                  <a:pt x="3665172" y="1745936"/>
                </a:cubicBezTo>
                <a:cubicBezTo>
                  <a:pt x="3628569" y="1744420"/>
                  <a:pt x="3583742" y="1775884"/>
                  <a:pt x="3552006" y="1755220"/>
                </a:cubicBezTo>
                <a:cubicBezTo>
                  <a:pt x="3497522" y="1758390"/>
                  <a:pt x="3448310" y="1757433"/>
                  <a:pt x="3390301" y="1762546"/>
                </a:cubicBezTo>
                <a:cubicBezTo>
                  <a:pt x="3345266" y="1774524"/>
                  <a:pt x="3297039" y="1758531"/>
                  <a:pt x="3264312" y="1774620"/>
                </a:cubicBezTo>
                <a:cubicBezTo>
                  <a:pt x="3212634" y="1771139"/>
                  <a:pt x="3147905" y="1780248"/>
                  <a:pt x="3106901" y="1804264"/>
                </a:cubicBezTo>
                <a:cubicBezTo>
                  <a:pt x="3051355" y="1805490"/>
                  <a:pt x="3041708" y="1820368"/>
                  <a:pt x="2993303" y="1806542"/>
                </a:cubicBezTo>
                <a:cubicBezTo>
                  <a:pt x="2989182" y="1810139"/>
                  <a:pt x="2984377" y="1813039"/>
                  <a:pt x="2979115" y="1815432"/>
                </a:cubicBezTo>
                <a:lnTo>
                  <a:pt x="2963118" y="1820962"/>
                </a:lnTo>
                <a:lnTo>
                  <a:pt x="2961156" y="1820297"/>
                </a:lnTo>
                <a:lnTo>
                  <a:pt x="2925719" y="1828468"/>
                </a:lnTo>
                <a:lnTo>
                  <a:pt x="2857951" y="1842496"/>
                </a:lnTo>
                <a:lnTo>
                  <a:pt x="2857427" y="1841591"/>
                </a:lnTo>
                <a:cubicBezTo>
                  <a:pt x="2855386" y="1839734"/>
                  <a:pt x="2852250" y="1838690"/>
                  <a:pt x="2846731" y="1839316"/>
                </a:cubicBezTo>
                <a:cubicBezTo>
                  <a:pt x="2855175" y="1823564"/>
                  <a:pt x="2843311" y="1834035"/>
                  <a:pt x="2826290" y="1837274"/>
                </a:cubicBezTo>
                <a:cubicBezTo>
                  <a:pt x="2835609" y="1813530"/>
                  <a:pt x="2787284" y="1831665"/>
                  <a:pt x="2779146" y="1820071"/>
                </a:cubicBezTo>
                <a:cubicBezTo>
                  <a:pt x="2766432" y="1822985"/>
                  <a:pt x="2753158" y="1825635"/>
                  <a:pt x="2739608" y="1827861"/>
                </a:cubicBezTo>
                <a:lnTo>
                  <a:pt x="2731631" y="1828881"/>
                </a:lnTo>
                <a:cubicBezTo>
                  <a:pt x="2731575" y="1828813"/>
                  <a:pt x="2731521" y="1828744"/>
                  <a:pt x="2731464" y="1828677"/>
                </a:cubicBezTo>
                <a:cubicBezTo>
                  <a:pt x="2729715" y="1828415"/>
                  <a:pt x="2727085" y="1828569"/>
                  <a:pt x="2723037" y="1829303"/>
                </a:cubicBezTo>
                <a:lnTo>
                  <a:pt x="2701616" y="1832725"/>
                </a:lnTo>
                <a:lnTo>
                  <a:pt x="2696239" y="1831904"/>
                </a:lnTo>
                <a:lnTo>
                  <a:pt x="2663445" y="1825958"/>
                </a:lnTo>
                <a:cubicBezTo>
                  <a:pt x="2641260" y="1825904"/>
                  <a:pt x="2595040" y="1827674"/>
                  <a:pt x="2560925" y="1829094"/>
                </a:cubicBezTo>
                <a:cubicBezTo>
                  <a:pt x="2527977" y="1836499"/>
                  <a:pt x="2496507" y="1831991"/>
                  <a:pt x="2458739" y="1834479"/>
                </a:cubicBezTo>
                <a:cubicBezTo>
                  <a:pt x="2419379" y="1848893"/>
                  <a:pt x="2396428" y="1834257"/>
                  <a:pt x="2356074" y="1836991"/>
                </a:cubicBezTo>
                <a:cubicBezTo>
                  <a:pt x="2323435" y="1857644"/>
                  <a:pt x="2325610" y="1826053"/>
                  <a:pt x="2304241" y="1822021"/>
                </a:cubicBezTo>
                <a:lnTo>
                  <a:pt x="2298362" y="1822125"/>
                </a:lnTo>
                <a:lnTo>
                  <a:pt x="2283527" y="1826361"/>
                </a:lnTo>
                <a:lnTo>
                  <a:pt x="2278150" y="1828604"/>
                </a:lnTo>
                <a:cubicBezTo>
                  <a:pt x="2274371" y="1829907"/>
                  <a:pt x="2271762" y="1830461"/>
                  <a:pt x="2269853" y="1830502"/>
                </a:cubicBezTo>
                <a:lnTo>
                  <a:pt x="2269585" y="1830341"/>
                </a:lnTo>
                <a:lnTo>
                  <a:pt x="2225332" y="1845825"/>
                </a:lnTo>
                <a:cubicBezTo>
                  <a:pt x="2211505" y="1836594"/>
                  <a:pt x="2170867" y="1860661"/>
                  <a:pt x="2169048" y="1837658"/>
                </a:cubicBezTo>
                <a:cubicBezTo>
                  <a:pt x="2153238" y="1843278"/>
                  <a:pt x="2146132" y="1854645"/>
                  <a:pt x="2147231" y="1839027"/>
                </a:cubicBezTo>
                <a:cubicBezTo>
                  <a:pt x="2141901" y="1840465"/>
                  <a:pt x="2138205" y="1840014"/>
                  <a:pt x="2135241" y="1838652"/>
                </a:cubicBezTo>
                <a:lnTo>
                  <a:pt x="2099215" y="1850768"/>
                </a:lnTo>
                <a:lnTo>
                  <a:pt x="2094046" y="1850806"/>
                </a:lnTo>
                <a:lnTo>
                  <a:pt x="2071850" y="1861319"/>
                </a:lnTo>
                <a:lnTo>
                  <a:pt x="2039607" y="1874318"/>
                </a:lnTo>
                <a:lnTo>
                  <a:pt x="2037289" y="1874025"/>
                </a:lnTo>
                <a:lnTo>
                  <a:pt x="2023615" y="1881562"/>
                </a:lnTo>
                <a:cubicBezTo>
                  <a:pt x="2019390" y="1884562"/>
                  <a:pt x="1959668" y="1894795"/>
                  <a:pt x="1957176" y="1898709"/>
                </a:cubicBezTo>
                <a:cubicBezTo>
                  <a:pt x="1901224" y="1893805"/>
                  <a:pt x="1914145" y="1913274"/>
                  <a:pt x="1858081" y="1923144"/>
                </a:cubicBezTo>
                <a:cubicBezTo>
                  <a:pt x="1819487" y="1923227"/>
                  <a:pt x="1798952" y="1929741"/>
                  <a:pt x="1738865" y="1944965"/>
                </a:cubicBezTo>
                <a:cubicBezTo>
                  <a:pt x="1698633" y="1955957"/>
                  <a:pt x="1670491" y="1978862"/>
                  <a:pt x="1616692" y="1989107"/>
                </a:cubicBezTo>
                <a:cubicBezTo>
                  <a:pt x="1565257" y="2022368"/>
                  <a:pt x="1474172" y="2022156"/>
                  <a:pt x="1411898" y="2046254"/>
                </a:cubicBezTo>
                <a:cubicBezTo>
                  <a:pt x="1380237" y="2035952"/>
                  <a:pt x="1386648" y="2042292"/>
                  <a:pt x="1375780" y="2047961"/>
                </a:cubicBezTo>
                <a:cubicBezTo>
                  <a:pt x="1375756" y="2047968"/>
                  <a:pt x="1375731" y="2047974"/>
                  <a:pt x="1375707" y="2047981"/>
                </a:cubicBezTo>
                <a:lnTo>
                  <a:pt x="1285585" y="2047113"/>
                </a:lnTo>
                <a:cubicBezTo>
                  <a:pt x="1279541" y="2043453"/>
                  <a:pt x="1272537" y="2040974"/>
                  <a:pt x="1263658" y="2041397"/>
                </a:cubicBezTo>
                <a:cubicBezTo>
                  <a:pt x="1212454" y="2058890"/>
                  <a:pt x="1258499" y="2026611"/>
                  <a:pt x="1170403" y="2033399"/>
                </a:cubicBezTo>
                <a:cubicBezTo>
                  <a:pt x="1166530" y="2036274"/>
                  <a:pt x="1154254" y="2033463"/>
                  <a:pt x="1153718" y="2029576"/>
                </a:cubicBezTo>
                <a:cubicBezTo>
                  <a:pt x="1148486" y="2030819"/>
                  <a:pt x="1137980" y="2038354"/>
                  <a:pt x="1133937" y="2032149"/>
                </a:cubicBezTo>
                <a:cubicBezTo>
                  <a:pt x="1104720" y="2031606"/>
                  <a:pt x="1077532" y="2035424"/>
                  <a:pt x="1054999" y="2043242"/>
                </a:cubicBezTo>
                <a:cubicBezTo>
                  <a:pt x="1024875" y="2038090"/>
                  <a:pt x="1020473" y="2042711"/>
                  <a:pt x="1018405" y="2048281"/>
                </a:cubicBezTo>
                <a:lnTo>
                  <a:pt x="1016563" y="2051718"/>
                </a:lnTo>
                <a:lnTo>
                  <a:pt x="1008284" y="2046742"/>
                </a:lnTo>
                <a:cubicBezTo>
                  <a:pt x="999244" y="2043620"/>
                  <a:pt x="990505" y="2044937"/>
                  <a:pt x="981974" y="2048363"/>
                </a:cubicBezTo>
                <a:lnTo>
                  <a:pt x="971903" y="2053484"/>
                </a:lnTo>
                <a:lnTo>
                  <a:pt x="954015" y="2052529"/>
                </a:lnTo>
                <a:cubicBezTo>
                  <a:pt x="931960" y="2051365"/>
                  <a:pt x="861352" y="2046214"/>
                  <a:pt x="839571" y="2046509"/>
                </a:cubicBezTo>
                <a:lnTo>
                  <a:pt x="823321" y="2054296"/>
                </a:lnTo>
                <a:lnTo>
                  <a:pt x="800990" y="2051523"/>
                </a:lnTo>
                <a:cubicBezTo>
                  <a:pt x="790723" y="2052171"/>
                  <a:pt x="782268" y="2055403"/>
                  <a:pt x="776439" y="2062634"/>
                </a:cubicBezTo>
                <a:cubicBezTo>
                  <a:pt x="773155" y="2056184"/>
                  <a:pt x="769593" y="2059253"/>
                  <a:pt x="763041" y="2063995"/>
                </a:cubicBezTo>
                <a:lnTo>
                  <a:pt x="757863" y="2065877"/>
                </a:lnTo>
                <a:lnTo>
                  <a:pt x="745053" y="2051831"/>
                </a:lnTo>
                <a:lnTo>
                  <a:pt x="722609" y="2049504"/>
                </a:lnTo>
                <a:lnTo>
                  <a:pt x="717618" y="2042131"/>
                </a:lnTo>
                <a:lnTo>
                  <a:pt x="703285" y="2046808"/>
                </a:lnTo>
                <a:cubicBezTo>
                  <a:pt x="698219" y="2048137"/>
                  <a:pt x="690058" y="2049926"/>
                  <a:pt x="680199" y="2051947"/>
                </a:cubicBezTo>
                <a:lnTo>
                  <a:pt x="667351" y="2054469"/>
                </a:lnTo>
                <a:lnTo>
                  <a:pt x="660961" y="2049404"/>
                </a:lnTo>
                <a:lnTo>
                  <a:pt x="638282" y="2060093"/>
                </a:lnTo>
                <a:lnTo>
                  <a:pt x="583551" y="2070197"/>
                </a:lnTo>
                <a:cubicBezTo>
                  <a:pt x="569268" y="2091365"/>
                  <a:pt x="529124" y="2053106"/>
                  <a:pt x="525274" y="2079137"/>
                </a:cubicBezTo>
                <a:cubicBezTo>
                  <a:pt x="506495" y="2056498"/>
                  <a:pt x="440091" y="2069666"/>
                  <a:pt x="405635" y="2059339"/>
                </a:cubicBezTo>
                <a:cubicBezTo>
                  <a:pt x="397410" y="2069278"/>
                  <a:pt x="294416" y="2032966"/>
                  <a:pt x="281555" y="2022847"/>
                </a:cubicBezTo>
                <a:cubicBezTo>
                  <a:pt x="171589" y="1986245"/>
                  <a:pt x="126791" y="1985528"/>
                  <a:pt x="98513" y="1969504"/>
                </a:cubicBezTo>
                <a:cubicBezTo>
                  <a:pt x="85544" y="1965247"/>
                  <a:pt x="73324" y="1958000"/>
                  <a:pt x="56191" y="1950709"/>
                </a:cubicBezTo>
                <a:lnTo>
                  <a:pt x="0" y="19357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F4693A-2DA2-F942-9131-13D9CDAD67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6" y="548640"/>
            <a:ext cx="9543405" cy="1188720"/>
          </a:xfrm>
        </p:spPr>
        <p:txBody>
          <a:bodyPr>
            <a:normAutofit/>
          </a:bodyPr>
          <a:lstStyle/>
          <a:p>
            <a:r>
              <a:rPr lang="en-IN" b="1">
                <a:solidFill>
                  <a:schemeClr val="tx1">
                    <a:lumMod val="85000"/>
                    <a:lumOff val="15000"/>
                  </a:schemeClr>
                </a:solidFill>
              </a:rPr>
              <a:t>Project dashboard stats</a:t>
            </a:r>
            <a:endParaRPr lang="en-US" b="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aphicFrame>
        <p:nvGraphicFramePr>
          <p:cNvPr id="14" name="Content Placeholder 2">
            <a:extLst>
              <a:ext uri="{FF2B5EF4-FFF2-40B4-BE49-F238E27FC236}">
                <a16:creationId xmlns:a16="http://schemas.microsoft.com/office/drawing/2014/main" id="{75571435-E3F1-7B71-1FD2-34AA820748A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75543944"/>
              </p:ext>
            </p:extLst>
          </p:nvPr>
        </p:nvGraphicFramePr>
        <p:xfrm>
          <a:off x="1957987" y="2431765"/>
          <a:ext cx="8276026" cy="33200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42DCE2C-2863-46FA-9BE7-24365A24D9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24586" y="5970896"/>
            <a:ext cx="9967416" cy="887104"/>
          </a:xfrm>
          <a:custGeom>
            <a:avLst/>
            <a:gdLst>
              <a:gd name="connsiteX0" fmla="*/ 4686423 w 9517857"/>
              <a:gd name="connsiteY0" fmla="*/ 247919 h 918356"/>
              <a:gd name="connsiteX1" fmla="*/ 4689051 w 9517857"/>
              <a:gd name="connsiteY1" fmla="*/ 250968 h 918356"/>
              <a:gd name="connsiteX2" fmla="*/ 4687244 w 9517857"/>
              <a:gd name="connsiteY2" fmla="*/ 251298 h 918356"/>
              <a:gd name="connsiteX3" fmla="*/ 4685225 w 9517857"/>
              <a:gd name="connsiteY3" fmla="*/ 246530 h 918356"/>
              <a:gd name="connsiteX4" fmla="*/ 4686133 w 9517857"/>
              <a:gd name="connsiteY4" fmla="*/ 246727 h 918356"/>
              <a:gd name="connsiteX5" fmla="*/ 4686423 w 9517857"/>
              <a:gd name="connsiteY5" fmla="*/ 247919 h 918356"/>
              <a:gd name="connsiteX6" fmla="*/ 9517856 w 9517857"/>
              <a:gd name="connsiteY6" fmla="*/ 0 h 918356"/>
              <a:gd name="connsiteX7" fmla="*/ 9517857 w 9517857"/>
              <a:gd name="connsiteY7" fmla="*/ 12 h 918356"/>
              <a:gd name="connsiteX8" fmla="*/ 9517857 w 9517857"/>
              <a:gd name="connsiteY8" fmla="*/ 918356 h 918356"/>
              <a:gd name="connsiteX9" fmla="*/ 14604 w 9517857"/>
              <a:gd name="connsiteY9" fmla="*/ 918356 h 918356"/>
              <a:gd name="connsiteX10" fmla="*/ 12841 w 9517857"/>
              <a:gd name="connsiteY10" fmla="*/ 917763 h 918356"/>
              <a:gd name="connsiteX11" fmla="*/ 93 w 9517857"/>
              <a:gd name="connsiteY11" fmla="*/ 912471 h 918356"/>
              <a:gd name="connsiteX12" fmla="*/ 58674 w 9517857"/>
              <a:gd name="connsiteY12" fmla="*/ 890322 h 918356"/>
              <a:gd name="connsiteX13" fmla="*/ 275005 w 9517857"/>
              <a:gd name="connsiteY13" fmla="*/ 807229 h 918356"/>
              <a:gd name="connsiteX14" fmla="*/ 587824 w 9517857"/>
              <a:gd name="connsiteY14" fmla="*/ 798195 h 918356"/>
              <a:gd name="connsiteX15" fmla="*/ 651826 w 9517857"/>
              <a:gd name="connsiteY15" fmla="*/ 738338 h 918356"/>
              <a:gd name="connsiteX16" fmla="*/ 727985 w 9517857"/>
              <a:gd name="connsiteY16" fmla="*/ 719826 h 918356"/>
              <a:gd name="connsiteX17" fmla="*/ 778982 w 9517857"/>
              <a:gd name="connsiteY17" fmla="*/ 710142 h 918356"/>
              <a:gd name="connsiteX18" fmla="*/ 849944 w 9517857"/>
              <a:gd name="connsiteY18" fmla="*/ 717987 h 918356"/>
              <a:gd name="connsiteX19" fmla="*/ 921659 w 9517857"/>
              <a:gd name="connsiteY19" fmla="*/ 712695 h 918356"/>
              <a:gd name="connsiteX20" fmla="*/ 930946 w 9517857"/>
              <a:gd name="connsiteY20" fmla="*/ 734046 h 918356"/>
              <a:gd name="connsiteX21" fmla="*/ 986250 w 9517857"/>
              <a:gd name="connsiteY21" fmla="*/ 713530 h 918356"/>
              <a:gd name="connsiteX22" fmla="*/ 1013752 w 9517857"/>
              <a:gd name="connsiteY22" fmla="*/ 713361 h 918356"/>
              <a:gd name="connsiteX23" fmla="*/ 1023734 w 9517857"/>
              <a:gd name="connsiteY23" fmla="*/ 718571 h 918356"/>
              <a:gd name="connsiteX24" fmla="*/ 1063207 w 9517857"/>
              <a:gd name="connsiteY24" fmla="*/ 715651 h 918356"/>
              <a:gd name="connsiteX25" fmla="*/ 1081980 w 9517857"/>
              <a:gd name="connsiteY25" fmla="*/ 738455 h 918356"/>
              <a:gd name="connsiteX26" fmla="*/ 1218120 w 9517857"/>
              <a:gd name="connsiteY26" fmla="*/ 713280 h 918356"/>
              <a:gd name="connsiteX27" fmla="*/ 1397459 w 9517857"/>
              <a:gd name="connsiteY27" fmla="*/ 691190 h 918356"/>
              <a:gd name="connsiteX28" fmla="*/ 1580688 w 9517857"/>
              <a:gd name="connsiteY28" fmla="*/ 693697 h 918356"/>
              <a:gd name="connsiteX29" fmla="*/ 1772334 w 9517857"/>
              <a:gd name="connsiteY29" fmla="*/ 710640 h 918356"/>
              <a:gd name="connsiteX30" fmla="*/ 2002561 w 9517857"/>
              <a:gd name="connsiteY30" fmla="*/ 659917 h 918356"/>
              <a:gd name="connsiteX31" fmla="*/ 2135144 w 9517857"/>
              <a:gd name="connsiteY31" fmla="*/ 636501 h 918356"/>
              <a:gd name="connsiteX32" fmla="*/ 2440292 w 9517857"/>
              <a:gd name="connsiteY32" fmla="*/ 593862 h 918356"/>
              <a:gd name="connsiteX33" fmla="*/ 2547829 w 9517857"/>
              <a:gd name="connsiteY33" fmla="*/ 566150 h 918356"/>
              <a:gd name="connsiteX34" fmla="*/ 2658055 w 9517857"/>
              <a:gd name="connsiteY34" fmla="*/ 578727 h 918356"/>
              <a:gd name="connsiteX35" fmla="*/ 2693698 w 9517857"/>
              <a:gd name="connsiteY35" fmla="*/ 560029 h 918356"/>
              <a:gd name="connsiteX36" fmla="*/ 2699673 w 9517857"/>
              <a:gd name="connsiteY36" fmla="*/ 556400 h 918356"/>
              <a:gd name="connsiteX37" fmla="*/ 2727306 w 9517857"/>
              <a:gd name="connsiteY37" fmla="*/ 550698 h 918356"/>
              <a:gd name="connsiteX38" fmla="*/ 2730451 w 9517857"/>
              <a:gd name="connsiteY38" fmla="*/ 538058 h 918356"/>
              <a:gd name="connsiteX39" fmla="*/ 2768713 w 9517857"/>
              <a:gd name="connsiteY39" fmla="*/ 521575 h 918356"/>
              <a:gd name="connsiteX40" fmla="*/ 2820868 w 9517857"/>
              <a:gd name="connsiteY40" fmla="*/ 514160 h 918356"/>
              <a:gd name="connsiteX41" fmla="*/ 3073635 w 9517857"/>
              <a:gd name="connsiteY41" fmla="*/ 491294 h 918356"/>
              <a:gd name="connsiteX42" fmla="*/ 3222071 w 9517857"/>
              <a:gd name="connsiteY42" fmla="*/ 470559 h 918356"/>
              <a:gd name="connsiteX43" fmla="*/ 3274069 w 9517857"/>
              <a:gd name="connsiteY43" fmla="*/ 451605 h 918356"/>
              <a:gd name="connsiteX44" fmla="*/ 3349632 w 9517857"/>
              <a:gd name="connsiteY44" fmla="*/ 432583 h 918356"/>
              <a:gd name="connsiteX45" fmla="*/ 3479593 w 9517857"/>
              <a:gd name="connsiteY45" fmla="*/ 390437 h 918356"/>
              <a:gd name="connsiteX46" fmla="*/ 3660110 w 9517857"/>
              <a:gd name="connsiteY46" fmla="*/ 348726 h 918356"/>
              <a:gd name="connsiteX47" fmla="*/ 3750023 w 9517857"/>
              <a:gd name="connsiteY47" fmla="*/ 370678 h 918356"/>
              <a:gd name="connsiteX48" fmla="*/ 3844133 w 9517857"/>
              <a:gd name="connsiteY48" fmla="*/ 360648 h 918356"/>
              <a:gd name="connsiteX49" fmla="*/ 3913545 w 9517857"/>
              <a:gd name="connsiteY49" fmla="*/ 344235 h 918356"/>
              <a:gd name="connsiteX50" fmla="*/ 4266740 w 9517857"/>
              <a:gd name="connsiteY50" fmla="*/ 361454 h 918356"/>
              <a:gd name="connsiteX51" fmla="*/ 4430770 w 9517857"/>
              <a:gd name="connsiteY51" fmla="*/ 342643 h 918356"/>
              <a:gd name="connsiteX52" fmla="*/ 4512664 w 9517857"/>
              <a:gd name="connsiteY52" fmla="*/ 319948 h 918356"/>
              <a:gd name="connsiteX53" fmla="*/ 4616423 w 9517857"/>
              <a:gd name="connsiteY53" fmla="*/ 290914 h 918356"/>
              <a:gd name="connsiteX54" fmla="*/ 4691675 w 9517857"/>
              <a:gd name="connsiteY54" fmla="*/ 254011 h 918356"/>
              <a:gd name="connsiteX55" fmla="*/ 4689051 w 9517857"/>
              <a:gd name="connsiteY55" fmla="*/ 250968 h 918356"/>
              <a:gd name="connsiteX56" fmla="*/ 4719994 w 9517857"/>
              <a:gd name="connsiteY56" fmla="*/ 245307 h 918356"/>
              <a:gd name="connsiteX57" fmla="*/ 4752894 w 9517857"/>
              <a:gd name="connsiteY57" fmla="*/ 239875 h 918356"/>
              <a:gd name="connsiteX58" fmla="*/ 4769329 w 9517857"/>
              <a:gd name="connsiteY58" fmla="*/ 233585 h 918356"/>
              <a:gd name="connsiteX59" fmla="*/ 4775634 w 9517857"/>
              <a:gd name="connsiteY59" fmla="*/ 234063 h 918356"/>
              <a:gd name="connsiteX60" fmla="*/ 4790452 w 9517857"/>
              <a:gd name="connsiteY60" fmla="*/ 233572 h 918356"/>
              <a:gd name="connsiteX61" fmla="*/ 4789062 w 9517857"/>
              <a:gd name="connsiteY61" fmla="*/ 241924 h 918356"/>
              <a:gd name="connsiteX62" fmla="*/ 4827826 w 9517857"/>
              <a:gd name="connsiteY62" fmla="*/ 246977 h 918356"/>
              <a:gd name="connsiteX63" fmla="*/ 4892569 w 9517857"/>
              <a:gd name="connsiteY63" fmla="*/ 249933 h 918356"/>
              <a:gd name="connsiteX64" fmla="*/ 4896611 w 9517857"/>
              <a:gd name="connsiteY64" fmla="*/ 240448 h 918356"/>
              <a:gd name="connsiteX65" fmla="*/ 4917286 w 9517857"/>
              <a:gd name="connsiteY65" fmla="*/ 243659 h 918356"/>
              <a:gd name="connsiteX66" fmla="*/ 4981173 w 9517857"/>
              <a:gd name="connsiteY66" fmla="*/ 247103 h 918356"/>
              <a:gd name="connsiteX67" fmla="*/ 5060397 w 9517857"/>
              <a:gd name="connsiteY67" fmla="*/ 263688 h 918356"/>
              <a:gd name="connsiteX68" fmla="*/ 5252996 w 9517857"/>
              <a:gd name="connsiteY68" fmla="*/ 270655 h 918356"/>
              <a:gd name="connsiteX69" fmla="*/ 5358056 w 9517857"/>
              <a:gd name="connsiteY69" fmla="*/ 247248 h 918356"/>
              <a:gd name="connsiteX70" fmla="*/ 5426496 w 9517857"/>
              <a:gd name="connsiteY70" fmla="*/ 235142 h 918356"/>
              <a:gd name="connsiteX71" fmla="*/ 5497161 w 9517857"/>
              <a:gd name="connsiteY71" fmla="*/ 228808 h 918356"/>
              <a:gd name="connsiteX72" fmla="*/ 5826043 w 9517857"/>
              <a:gd name="connsiteY72" fmla="*/ 148073 h 918356"/>
              <a:gd name="connsiteX73" fmla="*/ 6013415 w 9517857"/>
              <a:gd name="connsiteY73" fmla="*/ 137316 h 918356"/>
              <a:gd name="connsiteX74" fmla="*/ 6080994 w 9517857"/>
              <a:gd name="connsiteY74" fmla="*/ 142938 h 918356"/>
              <a:gd name="connsiteX75" fmla="*/ 6194152 w 9517857"/>
              <a:gd name="connsiteY75" fmla="*/ 151772 h 918356"/>
              <a:gd name="connsiteX76" fmla="*/ 6281379 w 9517857"/>
              <a:gd name="connsiteY76" fmla="*/ 181626 h 918356"/>
              <a:gd name="connsiteX77" fmla="*/ 6374947 w 9517857"/>
              <a:gd name="connsiteY77" fmla="*/ 179799 h 918356"/>
              <a:gd name="connsiteX78" fmla="*/ 6448518 w 9517857"/>
              <a:gd name="connsiteY78" fmla="*/ 164378 h 918356"/>
              <a:gd name="connsiteX79" fmla="*/ 6544700 w 9517857"/>
              <a:gd name="connsiteY79" fmla="*/ 167161 h 918356"/>
              <a:gd name="connsiteX80" fmla="*/ 6648353 w 9517857"/>
              <a:gd name="connsiteY80" fmla="*/ 172250 h 918356"/>
              <a:gd name="connsiteX81" fmla="*/ 6736227 w 9517857"/>
              <a:gd name="connsiteY81" fmla="*/ 173216 h 918356"/>
              <a:gd name="connsiteX82" fmla="*/ 6977218 w 9517857"/>
              <a:gd name="connsiteY82" fmla="*/ 184289 h 918356"/>
              <a:gd name="connsiteX83" fmla="*/ 7065221 w 9517857"/>
              <a:gd name="connsiteY83" fmla="*/ 227531 h 918356"/>
              <a:gd name="connsiteX84" fmla="*/ 7366876 w 9517857"/>
              <a:gd name="connsiteY84" fmla="*/ 248468 h 918356"/>
              <a:gd name="connsiteX85" fmla="*/ 7565449 w 9517857"/>
              <a:gd name="connsiteY85" fmla="*/ 258950 h 918356"/>
              <a:gd name="connsiteX86" fmla="*/ 7599285 w 9517857"/>
              <a:gd name="connsiteY86" fmla="*/ 266021 h 918356"/>
              <a:gd name="connsiteX87" fmla="*/ 7644411 w 9517857"/>
              <a:gd name="connsiteY87" fmla="*/ 258986 h 918356"/>
              <a:gd name="connsiteX88" fmla="*/ 7825110 w 9517857"/>
              <a:gd name="connsiteY88" fmla="*/ 229109 h 918356"/>
              <a:gd name="connsiteX89" fmla="*/ 7965804 w 9517857"/>
              <a:gd name="connsiteY89" fmla="*/ 190545 h 918356"/>
              <a:gd name="connsiteX90" fmla="*/ 8147401 w 9517857"/>
              <a:gd name="connsiteY90" fmla="*/ 205617 h 918356"/>
              <a:gd name="connsiteX91" fmla="*/ 8256033 w 9517857"/>
              <a:gd name="connsiteY91" fmla="*/ 193713 h 918356"/>
              <a:gd name="connsiteX92" fmla="*/ 8410677 w 9517857"/>
              <a:gd name="connsiteY92" fmla="*/ 172167 h 918356"/>
              <a:gd name="connsiteX93" fmla="*/ 8617841 w 9517857"/>
              <a:gd name="connsiteY93" fmla="*/ 155167 h 918356"/>
              <a:gd name="connsiteX94" fmla="*/ 8715976 w 9517857"/>
              <a:gd name="connsiteY94" fmla="*/ 178374 h 918356"/>
              <a:gd name="connsiteX95" fmla="*/ 8778827 w 9517857"/>
              <a:gd name="connsiteY95" fmla="*/ 172936 h 918356"/>
              <a:gd name="connsiteX96" fmla="*/ 8840778 w 9517857"/>
              <a:gd name="connsiteY96" fmla="*/ 143149 h 918356"/>
              <a:gd name="connsiteX97" fmla="*/ 9010380 w 9517857"/>
              <a:gd name="connsiteY97" fmla="*/ 91891 h 918356"/>
              <a:gd name="connsiteX98" fmla="*/ 9110856 w 9517857"/>
              <a:gd name="connsiteY98" fmla="*/ 70997 h 918356"/>
              <a:gd name="connsiteX99" fmla="*/ 9268817 w 9517857"/>
              <a:gd name="connsiteY99" fmla="*/ 53082 h 918356"/>
              <a:gd name="connsiteX100" fmla="*/ 9316667 w 9517857"/>
              <a:gd name="connsiteY100" fmla="*/ 45047 h 918356"/>
              <a:gd name="connsiteX101" fmla="*/ 9428209 w 9517857"/>
              <a:gd name="connsiteY101" fmla="*/ 29923 h 918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9517857" h="918356">
                <a:moveTo>
                  <a:pt x="4686423" y="247919"/>
                </a:moveTo>
                <a:lnTo>
                  <a:pt x="4689051" y="250968"/>
                </a:lnTo>
                <a:lnTo>
                  <a:pt x="4687244" y="251298"/>
                </a:lnTo>
                <a:close/>
                <a:moveTo>
                  <a:pt x="4685225" y="246530"/>
                </a:moveTo>
                <a:cubicBezTo>
                  <a:pt x="4688837" y="243198"/>
                  <a:pt x="4687468" y="244598"/>
                  <a:pt x="4686133" y="246727"/>
                </a:cubicBezTo>
                <a:lnTo>
                  <a:pt x="4686423" y="247919"/>
                </a:lnTo>
                <a:close/>
                <a:moveTo>
                  <a:pt x="9517856" y="0"/>
                </a:moveTo>
                <a:lnTo>
                  <a:pt x="9517857" y="12"/>
                </a:lnTo>
                <a:lnTo>
                  <a:pt x="9517857" y="918356"/>
                </a:lnTo>
                <a:lnTo>
                  <a:pt x="14604" y="918356"/>
                </a:lnTo>
                <a:lnTo>
                  <a:pt x="12841" y="917763"/>
                </a:lnTo>
                <a:cubicBezTo>
                  <a:pt x="4532" y="914864"/>
                  <a:pt x="-773" y="912807"/>
                  <a:pt x="93" y="912471"/>
                </a:cubicBezTo>
                <a:cubicBezTo>
                  <a:pt x="172" y="912298"/>
                  <a:pt x="58594" y="890495"/>
                  <a:pt x="58674" y="890322"/>
                </a:cubicBezTo>
                <a:cubicBezTo>
                  <a:pt x="127436" y="929614"/>
                  <a:pt x="206243" y="828226"/>
                  <a:pt x="275005" y="807229"/>
                </a:cubicBezTo>
                <a:cubicBezTo>
                  <a:pt x="303983" y="806087"/>
                  <a:pt x="504960" y="777375"/>
                  <a:pt x="587824" y="798195"/>
                </a:cubicBezTo>
                <a:cubicBezTo>
                  <a:pt x="598733" y="769348"/>
                  <a:pt x="682904" y="785924"/>
                  <a:pt x="651826" y="738338"/>
                </a:cubicBezTo>
                <a:cubicBezTo>
                  <a:pt x="688440" y="737862"/>
                  <a:pt x="753255" y="750396"/>
                  <a:pt x="727985" y="719826"/>
                </a:cubicBezTo>
                <a:cubicBezTo>
                  <a:pt x="739648" y="718749"/>
                  <a:pt x="775717" y="715087"/>
                  <a:pt x="778982" y="710142"/>
                </a:cubicBezTo>
                <a:cubicBezTo>
                  <a:pt x="779189" y="709407"/>
                  <a:pt x="849736" y="718721"/>
                  <a:pt x="849944" y="717987"/>
                </a:cubicBezTo>
                <a:lnTo>
                  <a:pt x="921659" y="712695"/>
                </a:lnTo>
                <a:lnTo>
                  <a:pt x="930946" y="734046"/>
                </a:lnTo>
                <a:lnTo>
                  <a:pt x="986250" y="713530"/>
                </a:lnTo>
                <a:lnTo>
                  <a:pt x="1013752" y="713361"/>
                </a:lnTo>
                <a:lnTo>
                  <a:pt x="1023734" y="718571"/>
                </a:lnTo>
                <a:cubicBezTo>
                  <a:pt x="1033291" y="721276"/>
                  <a:pt x="1045398" y="721394"/>
                  <a:pt x="1063207" y="715651"/>
                </a:cubicBezTo>
                <a:lnTo>
                  <a:pt x="1081980" y="738455"/>
                </a:lnTo>
                <a:lnTo>
                  <a:pt x="1218120" y="713280"/>
                </a:lnTo>
                <a:cubicBezTo>
                  <a:pt x="1230137" y="716162"/>
                  <a:pt x="1387179" y="685179"/>
                  <a:pt x="1397459" y="691190"/>
                </a:cubicBezTo>
                <a:cubicBezTo>
                  <a:pt x="1490025" y="704984"/>
                  <a:pt x="1465878" y="715604"/>
                  <a:pt x="1580688" y="693697"/>
                </a:cubicBezTo>
                <a:cubicBezTo>
                  <a:pt x="1607067" y="704379"/>
                  <a:pt x="1719477" y="658239"/>
                  <a:pt x="1772334" y="710640"/>
                </a:cubicBezTo>
                <a:cubicBezTo>
                  <a:pt x="1745536" y="644824"/>
                  <a:pt x="1976078" y="716436"/>
                  <a:pt x="2002561" y="659917"/>
                </a:cubicBezTo>
                <a:cubicBezTo>
                  <a:pt x="2045346" y="660357"/>
                  <a:pt x="2166676" y="654391"/>
                  <a:pt x="2135144" y="636501"/>
                </a:cubicBezTo>
                <a:cubicBezTo>
                  <a:pt x="2276591" y="665055"/>
                  <a:pt x="2293173" y="591792"/>
                  <a:pt x="2440292" y="593862"/>
                </a:cubicBezTo>
                <a:cubicBezTo>
                  <a:pt x="2495160" y="534824"/>
                  <a:pt x="2473343" y="585644"/>
                  <a:pt x="2547829" y="566150"/>
                </a:cubicBezTo>
                <a:cubicBezTo>
                  <a:pt x="2545438" y="614169"/>
                  <a:pt x="2632278" y="528280"/>
                  <a:pt x="2658055" y="578727"/>
                </a:cubicBezTo>
                <a:cubicBezTo>
                  <a:pt x="2670795" y="573581"/>
                  <a:pt x="2682322" y="567005"/>
                  <a:pt x="2693698" y="560029"/>
                </a:cubicBezTo>
                <a:lnTo>
                  <a:pt x="2699673" y="556400"/>
                </a:lnTo>
                <a:lnTo>
                  <a:pt x="2727306" y="550698"/>
                </a:lnTo>
                <a:lnTo>
                  <a:pt x="2730451" y="538058"/>
                </a:lnTo>
                <a:lnTo>
                  <a:pt x="2768713" y="521575"/>
                </a:lnTo>
                <a:cubicBezTo>
                  <a:pt x="2783756" y="517104"/>
                  <a:pt x="2800788" y="514291"/>
                  <a:pt x="2820868" y="514160"/>
                </a:cubicBezTo>
                <a:cubicBezTo>
                  <a:pt x="2894791" y="532885"/>
                  <a:pt x="2981506" y="465507"/>
                  <a:pt x="3073635" y="491294"/>
                </a:cubicBezTo>
                <a:cubicBezTo>
                  <a:pt x="3106872" y="496624"/>
                  <a:pt x="3205785" y="487718"/>
                  <a:pt x="3222071" y="470559"/>
                </a:cubicBezTo>
                <a:cubicBezTo>
                  <a:pt x="3242193" y="465514"/>
                  <a:pt x="3267163" y="469136"/>
                  <a:pt x="3274069" y="451605"/>
                </a:cubicBezTo>
                <a:cubicBezTo>
                  <a:pt x="3286659" y="430165"/>
                  <a:pt x="3363648" y="455571"/>
                  <a:pt x="3349632" y="432583"/>
                </a:cubicBezTo>
                <a:cubicBezTo>
                  <a:pt x="3404182" y="449847"/>
                  <a:pt x="3438210" y="404323"/>
                  <a:pt x="3479593" y="390437"/>
                </a:cubicBezTo>
                <a:cubicBezTo>
                  <a:pt x="3523240" y="408403"/>
                  <a:pt x="3567027" y="361554"/>
                  <a:pt x="3660110" y="348726"/>
                </a:cubicBezTo>
                <a:cubicBezTo>
                  <a:pt x="3708299" y="369683"/>
                  <a:pt x="3662447" y="344775"/>
                  <a:pt x="3750023" y="370678"/>
                </a:cubicBezTo>
                <a:cubicBezTo>
                  <a:pt x="3752092" y="367132"/>
                  <a:pt x="3816880" y="365055"/>
                  <a:pt x="3844133" y="360648"/>
                </a:cubicBezTo>
                <a:cubicBezTo>
                  <a:pt x="3871386" y="356240"/>
                  <a:pt x="3882848" y="332490"/>
                  <a:pt x="3913545" y="344235"/>
                </a:cubicBezTo>
                <a:cubicBezTo>
                  <a:pt x="4050255" y="376864"/>
                  <a:pt x="4159924" y="363190"/>
                  <a:pt x="4266740" y="361454"/>
                </a:cubicBezTo>
                <a:cubicBezTo>
                  <a:pt x="4385770" y="354374"/>
                  <a:pt x="4314535" y="340143"/>
                  <a:pt x="4430770" y="342643"/>
                </a:cubicBezTo>
                <a:cubicBezTo>
                  <a:pt x="4439969" y="322594"/>
                  <a:pt x="4478290" y="314645"/>
                  <a:pt x="4512664" y="319948"/>
                </a:cubicBezTo>
                <a:cubicBezTo>
                  <a:pt x="4570011" y="315138"/>
                  <a:pt x="4549085" y="269599"/>
                  <a:pt x="4616423" y="290914"/>
                </a:cubicBezTo>
                <a:cubicBezTo>
                  <a:pt x="4599641" y="270277"/>
                  <a:pt x="4692085" y="269216"/>
                  <a:pt x="4691675" y="254011"/>
                </a:cubicBezTo>
                <a:lnTo>
                  <a:pt x="4689051" y="250968"/>
                </a:lnTo>
                <a:lnTo>
                  <a:pt x="4719994" y="245307"/>
                </a:lnTo>
                <a:cubicBezTo>
                  <a:pt x="4732635" y="242775"/>
                  <a:pt x="4745300" y="240335"/>
                  <a:pt x="4752894" y="239875"/>
                </a:cubicBezTo>
                <a:lnTo>
                  <a:pt x="4769329" y="233585"/>
                </a:lnTo>
                <a:lnTo>
                  <a:pt x="4775634" y="234063"/>
                </a:lnTo>
                <a:lnTo>
                  <a:pt x="4790452" y="233572"/>
                </a:lnTo>
                <a:cubicBezTo>
                  <a:pt x="4789989" y="236356"/>
                  <a:pt x="4789525" y="239141"/>
                  <a:pt x="4789062" y="241924"/>
                </a:cubicBezTo>
                <a:cubicBezTo>
                  <a:pt x="4786342" y="249932"/>
                  <a:pt x="4804560" y="248631"/>
                  <a:pt x="4827826" y="246977"/>
                </a:cubicBezTo>
                <a:cubicBezTo>
                  <a:pt x="4875782" y="239569"/>
                  <a:pt x="4874112" y="283413"/>
                  <a:pt x="4892569" y="249933"/>
                </a:cubicBezTo>
                <a:lnTo>
                  <a:pt x="4896611" y="240448"/>
                </a:lnTo>
                <a:lnTo>
                  <a:pt x="4917286" y="243659"/>
                </a:lnTo>
                <a:cubicBezTo>
                  <a:pt x="4923060" y="243799"/>
                  <a:pt x="4981729" y="240979"/>
                  <a:pt x="4981173" y="247103"/>
                </a:cubicBezTo>
                <a:cubicBezTo>
                  <a:pt x="5024880" y="220690"/>
                  <a:pt x="5014146" y="257963"/>
                  <a:pt x="5060397" y="263688"/>
                </a:cubicBezTo>
                <a:cubicBezTo>
                  <a:pt x="5093356" y="238589"/>
                  <a:pt x="5157892" y="275351"/>
                  <a:pt x="5252996" y="270655"/>
                </a:cubicBezTo>
                <a:cubicBezTo>
                  <a:pt x="5288840" y="241872"/>
                  <a:pt x="5287005" y="287921"/>
                  <a:pt x="5358056" y="247248"/>
                </a:cubicBezTo>
                <a:cubicBezTo>
                  <a:pt x="5361752" y="250257"/>
                  <a:pt x="5403312" y="238215"/>
                  <a:pt x="5426496" y="235142"/>
                </a:cubicBezTo>
                <a:cubicBezTo>
                  <a:pt x="5449679" y="232069"/>
                  <a:pt x="5473549" y="245611"/>
                  <a:pt x="5497161" y="228808"/>
                </a:cubicBezTo>
                <a:cubicBezTo>
                  <a:pt x="5611861" y="172767"/>
                  <a:pt x="5723211" y="165860"/>
                  <a:pt x="5826043" y="148073"/>
                </a:cubicBezTo>
                <a:cubicBezTo>
                  <a:pt x="5943127" y="133166"/>
                  <a:pt x="5872659" y="193078"/>
                  <a:pt x="6013415" y="137316"/>
                </a:cubicBezTo>
                <a:cubicBezTo>
                  <a:pt x="6031924" y="154783"/>
                  <a:pt x="6050745" y="154258"/>
                  <a:pt x="6080994" y="142938"/>
                </a:cubicBezTo>
                <a:cubicBezTo>
                  <a:pt x="6138083" y="137090"/>
                  <a:pt x="6140195" y="184383"/>
                  <a:pt x="6194152" y="151772"/>
                </a:cubicBezTo>
                <a:cubicBezTo>
                  <a:pt x="6187280" y="177783"/>
                  <a:pt x="6304222" y="153410"/>
                  <a:pt x="6281379" y="181626"/>
                </a:cubicBezTo>
                <a:cubicBezTo>
                  <a:pt x="6321899" y="201819"/>
                  <a:pt x="6335111" y="162590"/>
                  <a:pt x="6374947" y="179799"/>
                </a:cubicBezTo>
                <a:cubicBezTo>
                  <a:pt x="6417404" y="181336"/>
                  <a:pt x="6402484" y="169694"/>
                  <a:pt x="6448518" y="164378"/>
                </a:cubicBezTo>
                <a:cubicBezTo>
                  <a:pt x="6504958" y="162488"/>
                  <a:pt x="6493438" y="111203"/>
                  <a:pt x="6544700" y="167161"/>
                </a:cubicBezTo>
                <a:cubicBezTo>
                  <a:pt x="6601507" y="148697"/>
                  <a:pt x="6566269" y="164386"/>
                  <a:pt x="6648353" y="172250"/>
                </a:cubicBezTo>
                <a:cubicBezTo>
                  <a:pt x="6680008" y="155223"/>
                  <a:pt x="6707960" y="160673"/>
                  <a:pt x="6736227" y="173216"/>
                </a:cubicBezTo>
                <a:cubicBezTo>
                  <a:pt x="6813963" y="164284"/>
                  <a:pt x="6888143" y="181296"/>
                  <a:pt x="6977218" y="184289"/>
                </a:cubicBezTo>
                <a:cubicBezTo>
                  <a:pt x="7040424" y="188318"/>
                  <a:pt x="7000278" y="216835"/>
                  <a:pt x="7065221" y="227531"/>
                </a:cubicBezTo>
                <a:cubicBezTo>
                  <a:pt x="7130163" y="238228"/>
                  <a:pt x="7291878" y="238208"/>
                  <a:pt x="7366876" y="248468"/>
                </a:cubicBezTo>
                <a:cubicBezTo>
                  <a:pt x="7491356" y="206752"/>
                  <a:pt x="7367734" y="280166"/>
                  <a:pt x="7565449" y="258950"/>
                </a:cubicBezTo>
                <a:cubicBezTo>
                  <a:pt x="7575959" y="252432"/>
                  <a:pt x="7600854" y="257628"/>
                  <a:pt x="7599285" y="266021"/>
                </a:cubicBezTo>
                <a:cubicBezTo>
                  <a:pt x="7611616" y="262940"/>
                  <a:pt x="7639946" y="245819"/>
                  <a:pt x="7644411" y="258986"/>
                </a:cubicBezTo>
                <a:cubicBezTo>
                  <a:pt x="7708015" y="258012"/>
                  <a:pt x="7770249" y="247724"/>
                  <a:pt x="7825110" y="229109"/>
                </a:cubicBezTo>
                <a:cubicBezTo>
                  <a:pt x="7949762" y="247028"/>
                  <a:pt x="7921956" y="197757"/>
                  <a:pt x="7965804" y="190545"/>
                </a:cubicBezTo>
                <a:cubicBezTo>
                  <a:pt x="8039439" y="213878"/>
                  <a:pt x="8063651" y="191475"/>
                  <a:pt x="8147401" y="205617"/>
                </a:cubicBezTo>
                <a:cubicBezTo>
                  <a:pt x="8166453" y="196610"/>
                  <a:pt x="8225048" y="207099"/>
                  <a:pt x="8256033" y="193713"/>
                </a:cubicBezTo>
                <a:cubicBezTo>
                  <a:pt x="8311388" y="242017"/>
                  <a:pt x="8350376" y="178592"/>
                  <a:pt x="8410677" y="172167"/>
                </a:cubicBezTo>
                <a:cubicBezTo>
                  <a:pt x="8470978" y="165743"/>
                  <a:pt x="8572470" y="206385"/>
                  <a:pt x="8617841" y="155167"/>
                </a:cubicBezTo>
                <a:cubicBezTo>
                  <a:pt x="8646050" y="160448"/>
                  <a:pt x="8664949" y="183631"/>
                  <a:pt x="8715976" y="178374"/>
                </a:cubicBezTo>
                <a:cubicBezTo>
                  <a:pt x="8737194" y="188216"/>
                  <a:pt x="8738009" y="189511"/>
                  <a:pt x="8778827" y="172936"/>
                </a:cubicBezTo>
                <a:cubicBezTo>
                  <a:pt x="8725277" y="146372"/>
                  <a:pt x="8850819" y="175612"/>
                  <a:pt x="8840778" y="143149"/>
                </a:cubicBezTo>
                <a:cubicBezTo>
                  <a:pt x="8903519" y="121096"/>
                  <a:pt x="9021861" y="150359"/>
                  <a:pt x="9010380" y="91891"/>
                </a:cubicBezTo>
                <a:cubicBezTo>
                  <a:pt x="9027103" y="56852"/>
                  <a:pt x="9112524" y="108357"/>
                  <a:pt x="9110856" y="70997"/>
                </a:cubicBezTo>
                <a:cubicBezTo>
                  <a:pt x="9148189" y="94250"/>
                  <a:pt x="9209809" y="53285"/>
                  <a:pt x="9268817" y="53082"/>
                </a:cubicBezTo>
                <a:cubicBezTo>
                  <a:pt x="9279135" y="35997"/>
                  <a:pt x="9292736" y="36520"/>
                  <a:pt x="9316667" y="45047"/>
                </a:cubicBezTo>
                <a:cubicBezTo>
                  <a:pt x="9352186" y="45862"/>
                  <a:pt x="9390008" y="39799"/>
                  <a:pt x="9428209" y="29923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1954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0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2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Graphical user interface, application, table&#10;&#10;Description automatically generated">
            <a:extLst>
              <a:ext uri="{FF2B5EF4-FFF2-40B4-BE49-F238E27FC236}">
                <a16:creationId xmlns:a16="http://schemas.microsoft.com/office/drawing/2014/main" id="{E9839F7E-FCDF-134B-9DC9-89524C6F58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5040"/>
          <a:stretch/>
        </p:blipFill>
        <p:spPr>
          <a:xfrm>
            <a:off x="457200" y="457200"/>
            <a:ext cx="112776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1992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98296012-7B2A-8240-B851-5594868882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48190" y="643467"/>
            <a:ext cx="9095619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5615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1C7938C-C8E8-EE41-A24F-2290A22906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13724" y="643467"/>
            <a:ext cx="7764551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6549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Graphical user interface, application, table&#10;&#10;Description automatically generated">
            <a:extLst>
              <a:ext uri="{FF2B5EF4-FFF2-40B4-BE49-F238E27FC236}">
                <a16:creationId xmlns:a16="http://schemas.microsoft.com/office/drawing/2014/main" id="{478D6B24-DBB0-2947-BEE3-49BBBA27C9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4835" y="643467"/>
            <a:ext cx="10662330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3741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849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Graphical user interface, application, table, Excel&#10;&#10;Description automatically generated">
            <a:extLst>
              <a:ext uri="{FF2B5EF4-FFF2-40B4-BE49-F238E27FC236}">
                <a16:creationId xmlns:a16="http://schemas.microsoft.com/office/drawing/2014/main" id="{482CA4BA-5E0D-4C7C-AD89-C6587F3BB9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012" y="480060"/>
            <a:ext cx="11237976" cy="5897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6880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7FEAE179-C525-48F3-AD47-0E9E2B6F2E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5C8260E-968F-44E8-A823-ABB4313119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86584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89" y="0"/>
            <a:ext cx="11231745" cy="458818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C0BD3324-8248-B948-BCF6-DCABB43406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56"/>
          <a:stretch/>
        </p:blipFill>
        <p:spPr>
          <a:xfrm>
            <a:off x="959205" y="364142"/>
            <a:ext cx="10369645" cy="3867993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FE43805F-24A6-46A4-B19B-54F2834735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001107" y="5661132"/>
            <a:ext cx="1463040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E094FA-1627-5D40-963A-33425731EF65}"/>
              </a:ext>
            </a:extLst>
          </p:cNvPr>
          <p:cNvSpPr txBox="1"/>
          <p:nvPr/>
        </p:nvSpPr>
        <p:spPr>
          <a:xfrm>
            <a:off x="5162719" y="4883544"/>
            <a:ext cx="6586915" cy="15569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/>
              <a:t>Quality ranking increasing over a period of time</a:t>
            </a:r>
          </a:p>
        </p:txBody>
      </p:sp>
    </p:spTree>
    <p:extLst>
      <p:ext uri="{BB962C8B-B14F-4D97-AF65-F5344CB8AC3E}">
        <p14:creationId xmlns:p14="http://schemas.microsoft.com/office/powerpoint/2010/main" val="36901019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04A596031F75645BC64ABD2A123D3DE" ma:contentTypeVersion="6" ma:contentTypeDescription="Create a new document." ma:contentTypeScope="" ma:versionID="a462088796f067389de04f0a4ce83653">
  <xsd:schema xmlns:xsd="http://www.w3.org/2001/XMLSchema" xmlns:xs="http://www.w3.org/2001/XMLSchema" xmlns:p="http://schemas.microsoft.com/office/2006/metadata/properties" xmlns:ns2="713f4772-21bb-4365-8b30-ef1dba0f5bb2" xmlns:ns3="0bc90815-a475-491a-b05b-f848f5f66f25" targetNamespace="http://schemas.microsoft.com/office/2006/metadata/properties" ma:root="true" ma:fieldsID="8a148ffb7fd41ba8258c7537fb3392be" ns2:_="" ns3:_="">
    <xsd:import namespace="713f4772-21bb-4365-8b30-ef1dba0f5bb2"/>
    <xsd:import namespace="0bc90815-a475-491a-b05b-f848f5f66f2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3f4772-21bb-4365-8b30-ef1dba0f5bb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bc90815-a475-491a-b05b-f848f5f66f25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23B308FC-555C-4902-AC03-381ADF5240AC}">
  <ds:schemaRefs>
    <ds:schemaRef ds:uri="0bc90815-a475-491a-b05b-f848f5f66f25"/>
    <ds:schemaRef ds:uri="713f4772-21bb-4365-8b30-ef1dba0f5bb2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88BBB208-843E-4D04-8F1D-0163DFF8EEE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8C978C5-3A55-4A12-BE08-5B3DBADCC9A8}">
  <ds:schemaRefs>
    <ds:schemaRef ds:uri="713f4772-21bb-4365-8b30-ef1dba0f5bb2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27</TotalTime>
  <Words>395</Words>
  <Application>Microsoft Office PowerPoint</Application>
  <PresentationFormat>Widescreen</PresentationFormat>
  <Paragraphs>75</Paragraphs>
  <Slides>14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Calibri</vt:lpstr>
      <vt:lpstr>Calibri Light</vt:lpstr>
      <vt:lpstr>Times</vt:lpstr>
      <vt:lpstr>Times New Roman</vt:lpstr>
      <vt:lpstr>Office Theme</vt:lpstr>
      <vt:lpstr>CSCI 5308: Budget Surfing</vt:lpstr>
      <vt:lpstr>What application is trying to achieve?</vt:lpstr>
      <vt:lpstr>Project dashboard stats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Time for Demo</vt:lpstr>
      <vt:lpstr>Project status w.r.t. final goals </vt:lpstr>
      <vt:lpstr>Learning from the project</vt:lpstr>
      <vt:lpstr>Steps to follow if given a chance to repeat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Neelansh Gulati</dc:creator>
  <cp:lastModifiedBy>Rama Mohan Vishnu Guturu</cp:lastModifiedBy>
  <cp:revision>4</cp:revision>
  <dcterms:created xsi:type="dcterms:W3CDTF">2022-04-03T18:56:12Z</dcterms:created>
  <dcterms:modified xsi:type="dcterms:W3CDTF">2022-04-06T01:04:00Z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0x010100404A596031F75645BC64ABD2A123D3DE</vt:lpwstr>
  </property>
</Properties>
</file>